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February 22,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February 22,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February 22,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February 22,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February 22,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February 22,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February 22,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February 22,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February 22,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February 22,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February 22,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February 22, 2015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uburnalabama.org/mvc/cams/City-Cameras/Toomer's-Corn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4059" y="791862"/>
            <a:ext cx="6881990" cy="1524000"/>
          </a:xfrm>
        </p:spPr>
        <p:txBody>
          <a:bodyPr>
            <a:noAutofit/>
          </a:bodyPr>
          <a:lstStyle/>
          <a:p>
            <a:r>
              <a:rPr lang="en-US" sz="5400" dirty="0" smtClean="0"/>
              <a:t>Smart Traffic Grid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6062361" y="3402067"/>
            <a:ext cx="16109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>
                <a:latin typeface="+mj-lt"/>
              </a:rPr>
              <a:t>Kefan </a:t>
            </a:r>
            <a:r>
              <a:rPr lang="is-IS" sz="2400" dirty="0" smtClean="0">
                <a:latin typeface="+mj-lt"/>
              </a:rPr>
              <a:t>Xiao</a:t>
            </a:r>
            <a:endParaRPr lang="is-IS" sz="2400" dirty="0">
              <a:latin typeface="+mj-lt"/>
            </a:endParaRPr>
          </a:p>
          <a:p>
            <a:r>
              <a:rPr lang="is-IS" sz="2400" dirty="0" smtClean="0">
                <a:latin typeface="+mj-lt"/>
              </a:rPr>
              <a:t>Yi Xu</a:t>
            </a:r>
          </a:p>
          <a:p>
            <a:r>
              <a:rPr lang="is-IS" sz="2400" dirty="0" smtClean="0">
                <a:latin typeface="+mj-lt"/>
              </a:rPr>
              <a:t>Xuyu Wang</a:t>
            </a:r>
          </a:p>
          <a:p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4059" y="3402067"/>
            <a:ext cx="20780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>
                <a:latin typeface="+mj-lt"/>
              </a:rPr>
              <a:t>Lingjun Gao</a:t>
            </a:r>
          </a:p>
          <a:p>
            <a:r>
              <a:rPr lang="is-IS" sz="2400" dirty="0">
                <a:latin typeface="+mj-lt"/>
              </a:rPr>
              <a:t>Zhifeng He</a:t>
            </a:r>
          </a:p>
          <a:p>
            <a:r>
              <a:rPr lang="is-IS" sz="2400" dirty="0">
                <a:latin typeface="+mj-lt"/>
              </a:rPr>
              <a:t>Robert Skelton</a:t>
            </a:r>
            <a:endParaRPr lang="en-US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82122" y="2878847"/>
            <a:ext cx="2149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</a:t>
            </a:r>
            <a:r>
              <a:rPr lang="en-US" sz="2800" dirty="0" err="1" smtClean="0"/>
              <a:t>Resistars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350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STREETS MONITORED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Busiest intersections in Auburn</a:t>
            </a:r>
          </a:p>
          <a:p>
            <a:r>
              <a:rPr lang="en-US" sz="3600" dirty="0" smtClean="0"/>
              <a:t>Traffic at </a:t>
            </a:r>
            <a:r>
              <a:rPr lang="en-US" sz="3600" dirty="0" err="1" smtClean="0"/>
              <a:t>Toomer’s</a:t>
            </a:r>
            <a:r>
              <a:rPr lang="en-US" sz="3600" dirty="0" smtClean="0"/>
              <a:t> Corner</a:t>
            </a:r>
          </a:p>
          <a:p>
            <a:r>
              <a:rPr lang="en-US" sz="3600" dirty="0" smtClean="0"/>
              <a:t>Traffic and Gay and Magnolia (Hamilton’s)</a:t>
            </a:r>
          </a:p>
          <a:p>
            <a:r>
              <a:rPr lang="nl-NL" sz="3600" dirty="0" smtClean="0">
                <a:solidFill>
                  <a:srgbClr val="3366FF"/>
                </a:solidFill>
                <a:hlinkClick r:id="rId2"/>
              </a:rPr>
              <a:t>auburnalabama.org/mvc/cams/City-Cameras/Toomer's-Corner</a:t>
            </a:r>
            <a:endParaRPr lang="nl-NL" sz="3600" dirty="0" smtClean="0">
              <a:solidFill>
                <a:srgbClr val="3366FF"/>
              </a:solidFill>
            </a:endParaRPr>
          </a:p>
          <a:p>
            <a:r>
              <a:rPr lang="pl-PL" sz="3600" dirty="0" err="1" smtClean="0">
                <a:solidFill>
                  <a:schemeClr val="accent2">
                    <a:lumMod val="50000"/>
                  </a:schemeClr>
                </a:solidFill>
              </a:rPr>
              <a:t>auburnalabama.org</a:t>
            </a:r>
            <a:r>
              <a:rPr lang="pl-PL" sz="3600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pl-PL" sz="3600" dirty="0" err="1">
                <a:solidFill>
                  <a:schemeClr val="accent2">
                    <a:lumMod val="50000"/>
                  </a:schemeClr>
                </a:solidFill>
              </a:rPr>
              <a:t>mvc</a:t>
            </a:r>
            <a:r>
              <a:rPr lang="pl-PL" sz="3600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pl-PL" sz="3600" dirty="0" err="1">
                <a:solidFill>
                  <a:schemeClr val="accent2">
                    <a:lumMod val="50000"/>
                  </a:schemeClr>
                </a:solidFill>
              </a:rPr>
              <a:t>cams</a:t>
            </a:r>
            <a:r>
              <a:rPr lang="pl-PL" sz="3600" dirty="0">
                <a:solidFill>
                  <a:schemeClr val="accent2">
                    <a:lumMod val="50000"/>
                  </a:schemeClr>
                </a:solidFill>
              </a:rPr>
              <a:t>/City-</a:t>
            </a:r>
            <a:r>
              <a:rPr lang="pl-PL" sz="3600" dirty="0" err="1">
                <a:solidFill>
                  <a:schemeClr val="accent2">
                    <a:lumMod val="50000"/>
                  </a:schemeClr>
                </a:solidFill>
              </a:rPr>
              <a:t>Cameras</a:t>
            </a:r>
            <a:r>
              <a:rPr lang="pl-PL" sz="3600" dirty="0">
                <a:solidFill>
                  <a:schemeClr val="accent2">
                    <a:lumMod val="50000"/>
                  </a:schemeClr>
                </a:solidFill>
              </a:rPr>
              <a:t>/Gay-and-</a:t>
            </a:r>
            <a:r>
              <a:rPr lang="pl-PL" sz="3600" dirty="0" smtClean="0">
                <a:solidFill>
                  <a:schemeClr val="accent2">
                    <a:lumMod val="50000"/>
                  </a:schemeClr>
                </a:solidFill>
              </a:rPr>
              <a:t>Magnolia</a:t>
            </a:r>
          </a:p>
          <a:p>
            <a:pPr marL="68580" indent="0">
              <a:buNone/>
            </a:pPr>
            <a:endParaRPr lang="nl-NL" sz="3600" dirty="0" smtClean="0"/>
          </a:p>
          <a:p>
            <a:endParaRPr lang="en-US" sz="3600" dirty="0" smtClean="0"/>
          </a:p>
          <a:p>
            <a:pPr marL="6858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3710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Existing solution issues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Google Maps / </a:t>
            </a:r>
            <a:r>
              <a:rPr lang="en-US" sz="2800" dirty="0" err="1" smtClean="0"/>
              <a:t>Waze</a:t>
            </a:r>
            <a:endParaRPr lang="en-US" sz="2800" dirty="0" smtClean="0"/>
          </a:p>
          <a:p>
            <a:r>
              <a:rPr lang="en-US" sz="2800" dirty="0" smtClean="0"/>
              <a:t>Rely on user’s GPS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43" y="2833103"/>
            <a:ext cx="4473735" cy="34109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118" y="2048135"/>
            <a:ext cx="2797255" cy="419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2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Image processing algorithm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Motion Detection</a:t>
            </a:r>
          </a:p>
          <a:p>
            <a:r>
              <a:rPr lang="en-US" sz="3600" dirty="0" smtClean="0"/>
              <a:t>Retrieve statistics on the cars in the intersection</a:t>
            </a:r>
          </a:p>
          <a:p>
            <a:r>
              <a:rPr lang="en-US" sz="3600" dirty="0" smtClean="0"/>
              <a:t>Train thresholds to decide what the traffic situation is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890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from image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95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Overall setup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65" y="1600201"/>
            <a:ext cx="8232575" cy="424001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Bash script to download video feed</a:t>
            </a:r>
          </a:p>
          <a:p>
            <a:r>
              <a:rPr lang="en-US" sz="3600" dirty="0" smtClean="0"/>
              <a:t>Traffic algorithm processes the video</a:t>
            </a:r>
          </a:p>
          <a:p>
            <a:r>
              <a:rPr lang="en-US" sz="3600" dirty="0" smtClean="0"/>
              <a:t>Sends calculated number to database</a:t>
            </a:r>
          </a:p>
          <a:p>
            <a:r>
              <a:rPr lang="en-US" sz="3600" dirty="0" smtClean="0"/>
              <a:t>Database is queried by JSP server</a:t>
            </a:r>
          </a:p>
          <a:p>
            <a:r>
              <a:rPr lang="en-US" sz="3600" dirty="0" smtClean="0"/>
              <a:t>Frontend plots numbers with colors using Google Maps API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36589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7" name="Content Placeholder 6" descr="Screen Shot 2015-02-22 at 15.06.2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6" r="9836"/>
          <a:stretch>
            <a:fillRect/>
          </a:stretch>
        </p:blipFill>
        <p:spPr>
          <a:xfrm>
            <a:off x="305771" y="1417638"/>
            <a:ext cx="8474389" cy="4071030"/>
          </a:xfrm>
        </p:spPr>
      </p:pic>
      <p:pic>
        <p:nvPicPr>
          <p:cNvPr id="8" name="Picture 7" descr="Screen Shot 2015-02-22 at 15.06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924" y="5607273"/>
            <a:ext cx="58293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6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Viewing angle of cameras</a:t>
            </a:r>
          </a:p>
          <a:p>
            <a:r>
              <a:rPr lang="en-US" sz="4000" dirty="0" smtClean="0"/>
              <a:t>Algorithms need to be redesigned for every intersection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10868181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214</TotalTime>
  <Words>147</Words>
  <Application>Microsoft Macintosh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 Pop</vt:lpstr>
      <vt:lpstr>Smart Traffic Grid</vt:lpstr>
      <vt:lpstr>STREETS MONITORED</vt:lpstr>
      <vt:lpstr>Existing solution issues</vt:lpstr>
      <vt:lpstr>Image processing algorithm</vt:lpstr>
      <vt:lpstr>Data from image processing</vt:lpstr>
      <vt:lpstr>Overall setup</vt:lpstr>
      <vt:lpstr>Implementation</vt:lpstr>
      <vt:lpstr>limitations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Traffic Grid</dc:title>
  <dc:creator>Robert Skelton</dc:creator>
  <cp:lastModifiedBy>Robert Skelton</cp:lastModifiedBy>
  <cp:revision>25</cp:revision>
  <dcterms:created xsi:type="dcterms:W3CDTF">2015-02-22T17:47:17Z</dcterms:created>
  <dcterms:modified xsi:type="dcterms:W3CDTF">2015-02-22T21:28:16Z</dcterms:modified>
</cp:coreProperties>
</file>