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>
        <p:scale>
          <a:sx n="133" d="100"/>
          <a:sy n="133" d="100"/>
        </p:scale>
        <p:origin x="144" y="-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590C-BB94-064B-B710-EAE802623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D699E-8F12-E641-B840-C4FA180DB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95167-F97A-1249-BF2D-AE245346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9822-D772-8345-8C4B-8543620F5814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CA5D0-F961-2344-A57D-7C32D57A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68B5-FEA4-8643-9582-8D24CCE9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7103-75B3-BB4B-9D2E-BA626CF00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66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926E-2260-3D40-A9C3-CF4C815A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E5E3E-4607-994E-A031-1DD1A4679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63A5B-2A02-F04E-9DD3-70CCDC90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9822-D772-8345-8C4B-8543620F5814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DE01E-6B07-2F4E-A08B-C3DD0DF5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67360-7789-BE46-AE07-026DAA1C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7103-75B3-BB4B-9D2E-BA626CF00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13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0FC0E-513C-1E48-9D08-2EE9EAA0B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630B0-C7C5-D24F-B20E-C59EF2223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8EDB-A48F-754C-BE72-2DC8EA71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9822-D772-8345-8C4B-8543620F5814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0E484-7707-1B4E-B759-53A1C791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A8EAF-9BF0-B945-8D77-C2363C33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7103-75B3-BB4B-9D2E-BA626CF00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3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A6EF-0633-AE4E-9117-530A5535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898EB-5965-C843-98EE-1E53BC3AB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07ECB-3665-954D-8F22-257066DA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9822-D772-8345-8C4B-8543620F5814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5523C-D77F-3648-B840-AD214FE1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137D6-809D-5042-9523-2220862B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7103-75B3-BB4B-9D2E-BA626CF00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64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1733-A26D-2D40-AC9B-21CF5E0C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46A7C-8B4E-7949-B94B-B0E41253E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2C318-4A07-4F44-8E99-F4DD576E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9822-D772-8345-8C4B-8543620F5814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BB10B-2068-564B-B145-5E071A9D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006DD-4412-1546-8C61-7A1B2361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7103-75B3-BB4B-9D2E-BA626CF00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06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E0EE-F444-9049-BE1C-231D587B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0E1D6-A1F4-D448-903B-27E8AB247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07F43-0396-1649-BA71-6DBBBB83C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E5D1D-47EC-B144-B725-3056B193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9822-D772-8345-8C4B-8543620F5814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D883E-5E7C-684B-9565-BCC8BB0B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BC44A-978D-DF48-B4EF-9542C930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7103-75B3-BB4B-9D2E-BA626CF00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02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EB76-7BCE-284B-A023-48661A75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166FF-CFEE-D54C-8743-7607C8AC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4F758-A4AB-184F-981B-3F13CA6F3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7FF35-1832-DC46-A525-CB9BE0E4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AE633-9107-4041-8F96-C1FBBF4BA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CC3A2-C5D3-8F45-A6DB-C60186C9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9822-D772-8345-8C4B-8543620F5814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623C9-2212-2D43-97D1-76E1EACB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6E93F-8912-FF49-B71A-9806C42D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7103-75B3-BB4B-9D2E-BA626CF00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12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4AF4-87A1-3342-AB4E-FBAF1337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F4873-17F1-2A48-AF4E-9A92AB3C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9822-D772-8345-8C4B-8543620F5814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51E7-4B1B-5C4D-B7B3-9AAB4978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FAC27-0A4B-7D43-8879-81F2F939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7103-75B3-BB4B-9D2E-BA626CF00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84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68375-ABBC-6C42-8061-8FDBB75F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9822-D772-8345-8C4B-8543620F5814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E86D5-CEEB-A843-9DD1-30885B7C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60D17-C087-2F4B-B54E-011B4618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7103-75B3-BB4B-9D2E-BA626CF00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51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AF7C-DCA9-4040-863D-77FFB676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BD2E-025D-8647-89D5-04894727D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FA59C-7EB0-234D-82D0-B542191DA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63A47-AF45-7E46-ACB6-A2EBFC5A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9822-D772-8345-8C4B-8543620F5814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D9CEB-D407-4C44-B668-D2AEED86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9FFD8-361C-D44E-92DA-95A0C063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7103-75B3-BB4B-9D2E-BA626CF00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46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61C7-302C-D745-AB43-3140B9CA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63872-3BCD-3549-B4BC-5D4AFE2D1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B635B-B990-D94E-8174-12A397551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F9651-D821-954E-942A-C2457483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9822-D772-8345-8C4B-8543620F5814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ACB75-0C91-6843-A725-D0CD6923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AA8C3-C423-C547-B737-ECF605C0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7103-75B3-BB4B-9D2E-BA626CF00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78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763E3-70F9-7F4B-8CC4-9BCE9C5E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DAE54-7591-6947-B089-A519E3AC6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3EB8E-5657-E540-9F00-3CC36B5C4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69822-D772-8345-8C4B-8543620F5814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92ADD-8249-7341-BEF9-AEFE88CE0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42A41-1509-4F49-907B-583A41837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37103-75B3-BB4B-9D2E-BA626CF00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45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g"/><Relationship Id="rId9" Type="http://schemas.openxmlformats.org/officeDocument/2006/relationships/image" Target="../media/image15.jpeg"/><Relationship Id="rId1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D49D0F5-0ADC-AD45-9C3E-6398E278D9C7}"/>
              </a:ext>
            </a:extLst>
          </p:cNvPr>
          <p:cNvGrpSpPr/>
          <p:nvPr/>
        </p:nvGrpSpPr>
        <p:grpSpPr>
          <a:xfrm>
            <a:off x="1122400" y="994663"/>
            <a:ext cx="5587261" cy="2847087"/>
            <a:chOff x="1122400" y="994663"/>
            <a:chExt cx="5587261" cy="284708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EB6181-A548-2B44-9533-06805B1346C0}"/>
                </a:ext>
              </a:extLst>
            </p:cNvPr>
            <p:cNvSpPr/>
            <p:nvPr/>
          </p:nvSpPr>
          <p:spPr>
            <a:xfrm>
              <a:off x="1122400" y="994663"/>
              <a:ext cx="5587261" cy="2844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 descr="A person standing in front of a building&#10;&#10;Description automatically generated">
              <a:extLst>
                <a:ext uri="{FF2B5EF4-FFF2-40B4-BE49-F238E27FC236}">
                  <a16:creationId xmlns:a16="http://schemas.microsoft.com/office/drawing/2014/main" id="{651D14A4-1D3A-CB4B-87EC-C40419829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8400" y="2419349"/>
              <a:ext cx="1271082" cy="1422401"/>
            </a:xfrm>
            <a:prstGeom prst="rect">
              <a:avLst/>
            </a:prstGeom>
          </p:spPr>
        </p:pic>
        <p:pic>
          <p:nvPicPr>
            <p:cNvPr id="7" name="Picture 6" descr="A person smiling for the camera&#10;&#10;Description automatically generated">
              <a:extLst>
                <a:ext uri="{FF2B5EF4-FFF2-40B4-BE49-F238E27FC236}">
                  <a16:creationId xmlns:a16="http://schemas.microsoft.com/office/drawing/2014/main" id="{D40C2B1D-1BC6-E54A-A03E-028D36BB2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0000"/>
            <a:stretch/>
          </p:blipFill>
          <p:spPr>
            <a:xfrm>
              <a:off x="3256000" y="2417063"/>
              <a:ext cx="1422400" cy="1422400"/>
            </a:xfrm>
            <a:prstGeom prst="rect">
              <a:avLst/>
            </a:prstGeom>
          </p:spPr>
        </p:pic>
        <p:pic>
          <p:nvPicPr>
            <p:cNvPr id="9" name="Picture 8" descr="A person smiling for the camera&#10;&#10;Description automatically generated">
              <a:extLst>
                <a:ext uri="{FF2B5EF4-FFF2-40B4-BE49-F238E27FC236}">
                  <a16:creationId xmlns:a16="http://schemas.microsoft.com/office/drawing/2014/main" id="{6BD70932-5593-294F-83B5-210839789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3601" y="2419350"/>
              <a:ext cx="1422400" cy="1422400"/>
            </a:xfrm>
            <a:prstGeom prst="rect">
              <a:avLst/>
            </a:prstGeom>
          </p:spPr>
        </p:pic>
        <p:pic>
          <p:nvPicPr>
            <p:cNvPr id="11" name="Picture 10" descr="A person wearing a suit and tie smiling and looking at the camera&#10;&#10;Description automatically generated">
              <a:extLst>
                <a:ext uri="{FF2B5EF4-FFF2-40B4-BE49-F238E27FC236}">
                  <a16:creationId xmlns:a16="http://schemas.microsoft.com/office/drawing/2014/main" id="{6B1AB383-E21A-3140-A4D9-70E39DE94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87261" y="994663"/>
              <a:ext cx="1422400" cy="1422400"/>
            </a:xfrm>
            <a:prstGeom prst="rect">
              <a:avLst/>
            </a:prstGeom>
          </p:spPr>
        </p:pic>
        <p:pic>
          <p:nvPicPr>
            <p:cNvPr id="13" name="Picture 12" descr="A person wearing glasses and smiling at the camera&#10;&#10;Description automatically generated">
              <a:extLst>
                <a:ext uri="{FF2B5EF4-FFF2-40B4-BE49-F238E27FC236}">
                  <a16:creationId xmlns:a16="http://schemas.microsoft.com/office/drawing/2014/main" id="{520A0794-3333-634F-9421-CE9378D60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4861" y="994664"/>
              <a:ext cx="1422400" cy="1422400"/>
            </a:xfrm>
            <a:prstGeom prst="rect">
              <a:avLst/>
            </a:prstGeom>
          </p:spPr>
        </p:pic>
        <p:pic>
          <p:nvPicPr>
            <p:cNvPr id="15" name="Picture 14" descr="A person smiling for the camera&#10;&#10;Description automatically generated">
              <a:extLst>
                <a:ext uri="{FF2B5EF4-FFF2-40B4-BE49-F238E27FC236}">
                  <a16:creationId xmlns:a16="http://schemas.microsoft.com/office/drawing/2014/main" id="{C480301B-A9E9-BD4A-B181-87AA76CD1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46079" y="994663"/>
              <a:ext cx="1318781" cy="1423684"/>
            </a:xfrm>
            <a:prstGeom prst="rect">
              <a:avLst/>
            </a:prstGeom>
          </p:spPr>
        </p:pic>
        <p:pic>
          <p:nvPicPr>
            <p:cNvPr id="17" name="Picture 16" descr="A person smiling for the camera&#10;&#10;Description automatically generated">
              <a:extLst>
                <a:ext uri="{FF2B5EF4-FFF2-40B4-BE49-F238E27FC236}">
                  <a16:creationId xmlns:a16="http://schemas.microsoft.com/office/drawing/2014/main" id="{51927D1F-40B6-0E47-BA29-FC63672CB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22400" y="994663"/>
              <a:ext cx="1422400" cy="142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18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89D5E97-BAC8-E64A-AC0B-D463E3634D09}"/>
              </a:ext>
            </a:extLst>
          </p:cNvPr>
          <p:cNvGrpSpPr/>
          <p:nvPr/>
        </p:nvGrpSpPr>
        <p:grpSpPr>
          <a:xfrm>
            <a:off x="1290491" y="659519"/>
            <a:ext cx="6870933" cy="4269395"/>
            <a:chOff x="1290491" y="659519"/>
            <a:chExt cx="6870933" cy="426939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ADD67-2855-3D41-BDBF-6BC9E935C054}"/>
                </a:ext>
              </a:extLst>
            </p:cNvPr>
            <p:cNvSpPr/>
            <p:nvPr/>
          </p:nvSpPr>
          <p:spPr>
            <a:xfrm>
              <a:off x="1290491" y="664672"/>
              <a:ext cx="6870933" cy="42554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 descr="A person smiling for the camera&#10;&#10;Description automatically generated">
              <a:extLst>
                <a:ext uri="{FF2B5EF4-FFF2-40B4-BE49-F238E27FC236}">
                  <a16:creationId xmlns:a16="http://schemas.microsoft.com/office/drawing/2014/main" id="{27DF1318-6F37-E44C-B907-65EB875950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053"/>
            <a:stretch/>
          </p:blipFill>
          <p:spPr>
            <a:xfrm>
              <a:off x="5515384" y="3500082"/>
              <a:ext cx="1319892" cy="1420050"/>
            </a:xfrm>
            <a:prstGeom prst="rect">
              <a:avLst/>
            </a:prstGeom>
          </p:spPr>
        </p:pic>
        <p:pic>
          <p:nvPicPr>
            <p:cNvPr id="7" name="Picture 6" descr="A person smiling for the camera&#10;&#10;Description automatically generated">
              <a:extLst>
                <a:ext uri="{FF2B5EF4-FFF2-40B4-BE49-F238E27FC236}">
                  <a16:creationId xmlns:a16="http://schemas.microsoft.com/office/drawing/2014/main" id="{B5C623C5-6561-8A40-BD2B-0A084BEF7E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609" r="12506"/>
            <a:stretch/>
          </p:blipFill>
          <p:spPr>
            <a:xfrm>
              <a:off x="4101447" y="3508042"/>
              <a:ext cx="1424471" cy="1420872"/>
            </a:xfrm>
            <a:prstGeom prst="rect">
              <a:avLst/>
            </a:prstGeom>
          </p:spPr>
        </p:pic>
        <p:pic>
          <p:nvPicPr>
            <p:cNvPr id="11" name="Picture 10" descr="A person smiling for the camera&#10;&#10;Description automatically generated">
              <a:extLst>
                <a:ext uri="{FF2B5EF4-FFF2-40B4-BE49-F238E27FC236}">
                  <a16:creationId xmlns:a16="http://schemas.microsoft.com/office/drawing/2014/main" id="{925A3AE4-8604-0F4E-820B-F3EFB282F7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072" t="-1049" r="9039" b="1049"/>
            <a:stretch/>
          </p:blipFill>
          <p:spPr>
            <a:xfrm>
              <a:off x="6843737" y="2072793"/>
              <a:ext cx="1317687" cy="1422399"/>
            </a:xfrm>
            <a:prstGeom prst="rect">
              <a:avLst/>
            </a:prstGeom>
          </p:spPr>
        </p:pic>
        <p:pic>
          <p:nvPicPr>
            <p:cNvPr id="13" name="Picture 12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212593A5-709A-AF4F-80AB-B275F11AB7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0409" b="18412"/>
            <a:stretch/>
          </p:blipFill>
          <p:spPr>
            <a:xfrm>
              <a:off x="5523846" y="2082472"/>
              <a:ext cx="1319891" cy="1420871"/>
            </a:xfrm>
            <a:prstGeom prst="rect">
              <a:avLst/>
            </a:prstGeom>
          </p:spPr>
        </p:pic>
        <p:pic>
          <p:nvPicPr>
            <p:cNvPr id="15" name="Picture 14" descr="A person wearing glasses and smiling at the camera&#10;&#10;Description automatically generated">
              <a:extLst>
                <a:ext uri="{FF2B5EF4-FFF2-40B4-BE49-F238E27FC236}">
                  <a16:creationId xmlns:a16="http://schemas.microsoft.com/office/drawing/2014/main" id="{90FE6560-4502-F942-B037-249FFED70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01447" y="2082608"/>
              <a:ext cx="1422400" cy="1422400"/>
            </a:xfrm>
            <a:prstGeom prst="rect">
              <a:avLst/>
            </a:prstGeom>
          </p:spPr>
        </p:pic>
        <p:pic>
          <p:nvPicPr>
            <p:cNvPr id="17" name="Picture 16" descr="A person looking at the camera&#10;&#10;Description automatically generated">
              <a:extLst>
                <a:ext uri="{FF2B5EF4-FFF2-40B4-BE49-F238E27FC236}">
                  <a16:creationId xmlns:a16="http://schemas.microsoft.com/office/drawing/2014/main" id="{5592DE44-E071-AF4F-B84C-D81E51A5DB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-246"/>
            <a:stretch/>
          </p:blipFill>
          <p:spPr>
            <a:xfrm>
              <a:off x="2689781" y="2075332"/>
              <a:ext cx="1424356" cy="1436295"/>
            </a:xfrm>
            <a:prstGeom prst="rect">
              <a:avLst/>
            </a:prstGeom>
          </p:spPr>
        </p:pic>
        <p:pic>
          <p:nvPicPr>
            <p:cNvPr id="19" name="Picture 18" descr="A person smiling for the camera&#10;&#10;Description automatically generated">
              <a:extLst>
                <a:ext uri="{FF2B5EF4-FFF2-40B4-BE49-F238E27FC236}">
                  <a16:creationId xmlns:a16="http://schemas.microsoft.com/office/drawing/2014/main" id="{8F0CA67A-5A31-CF45-9FAA-DFC90EE28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90491" y="2082608"/>
              <a:ext cx="1422399" cy="1422399"/>
            </a:xfrm>
            <a:prstGeom prst="rect">
              <a:avLst/>
            </a:prstGeom>
          </p:spPr>
        </p:pic>
        <p:pic>
          <p:nvPicPr>
            <p:cNvPr id="21" name="Picture 20" descr="A person wearing glasses and smiling at the camera&#10;&#10;Description automatically generated">
              <a:extLst>
                <a:ext uri="{FF2B5EF4-FFF2-40B4-BE49-F238E27FC236}">
                  <a16:creationId xmlns:a16="http://schemas.microsoft.com/office/drawing/2014/main" id="{F1AD14EF-FDCD-EC4F-A7AA-2BE147741F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163" r="3603"/>
            <a:stretch/>
          </p:blipFill>
          <p:spPr>
            <a:xfrm>
              <a:off x="6835276" y="660346"/>
              <a:ext cx="1326148" cy="1422400"/>
            </a:xfrm>
            <a:prstGeom prst="rect">
              <a:avLst/>
            </a:prstGeom>
          </p:spPr>
        </p:pic>
        <p:pic>
          <p:nvPicPr>
            <p:cNvPr id="23" name="Picture 22" descr="A person wearing glasses and smiling at the camera&#10;&#10;Description automatically generated">
              <a:extLst>
                <a:ext uri="{FF2B5EF4-FFF2-40B4-BE49-F238E27FC236}">
                  <a16:creationId xmlns:a16="http://schemas.microsoft.com/office/drawing/2014/main" id="{348A412A-C4C1-2C4F-AB01-744D732AB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2457" r="19488"/>
            <a:stretch/>
          </p:blipFill>
          <p:spPr>
            <a:xfrm>
              <a:off x="5515386" y="660346"/>
              <a:ext cx="1326148" cy="1415641"/>
            </a:xfrm>
            <a:prstGeom prst="rect">
              <a:avLst/>
            </a:prstGeom>
          </p:spPr>
        </p:pic>
        <p:pic>
          <p:nvPicPr>
            <p:cNvPr id="25" name="Picture 24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8028E476-9E49-2C4F-AAFB-CC6E744F43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3059" b="22855"/>
            <a:stretch/>
          </p:blipFill>
          <p:spPr>
            <a:xfrm>
              <a:off x="4109908" y="661738"/>
              <a:ext cx="1405478" cy="1420872"/>
            </a:xfrm>
            <a:prstGeom prst="rect">
              <a:avLst/>
            </a:prstGeom>
          </p:spPr>
        </p:pic>
        <p:pic>
          <p:nvPicPr>
            <p:cNvPr id="27" name="Picture 26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BA17DF5F-4F89-E749-B0FD-0DEF3ABF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6666"/>
            <a:stretch/>
          </p:blipFill>
          <p:spPr>
            <a:xfrm>
              <a:off x="2704431" y="659519"/>
              <a:ext cx="1405525" cy="1422854"/>
            </a:xfrm>
            <a:prstGeom prst="rect">
              <a:avLst/>
            </a:prstGeom>
          </p:spPr>
        </p:pic>
        <p:pic>
          <p:nvPicPr>
            <p:cNvPr id="29" name="Picture 28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7BD41F84-1CBD-9F4C-ACD7-512B3F135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290492" y="660346"/>
              <a:ext cx="1422400" cy="1422400"/>
            </a:xfrm>
            <a:prstGeom prst="rect">
              <a:avLst/>
            </a:prstGeom>
          </p:spPr>
        </p:pic>
        <p:pic>
          <p:nvPicPr>
            <p:cNvPr id="9" name="Picture 8" descr="A person smiling for the camera&#10;&#10;Description automatically generated">
              <a:extLst>
                <a:ext uri="{FF2B5EF4-FFF2-40B4-BE49-F238E27FC236}">
                  <a16:creationId xmlns:a16="http://schemas.microsoft.com/office/drawing/2014/main" id="{28A2FDD3-5E2E-0C44-A185-87E8BD6602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b="33912"/>
            <a:stretch/>
          </p:blipFill>
          <p:spPr>
            <a:xfrm>
              <a:off x="2706499" y="3501285"/>
              <a:ext cx="1392877" cy="14208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988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 Haddaway</dc:creator>
  <cp:lastModifiedBy>Neal Haddaway</cp:lastModifiedBy>
  <cp:revision>3</cp:revision>
  <dcterms:created xsi:type="dcterms:W3CDTF">2019-10-17T15:01:01Z</dcterms:created>
  <dcterms:modified xsi:type="dcterms:W3CDTF">2019-10-17T16:28:03Z</dcterms:modified>
</cp:coreProperties>
</file>