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1" r:id="rId3"/>
  </p:sldMasterIdLst>
  <p:notesMasterIdLst>
    <p:notesMasterId r:id="rId23"/>
  </p:notesMasterIdLst>
  <p:sldIdLst>
    <p:sldId id="256" r:id="rId4"/>
    <p:sldId id="324" r:id="rId5"/>
    <p:sldId id="327" r:id="rId6"/>
    <p:sldId id="257" r:id="rId7"/>
    <p:sldId id="347" r:id="rId8"/>
    <p:sldId id="348" r:id="rId9"/>
    <p:sldId id="330" r:id="rId10"/>
    <p:sldId id="334" r:id="rId11"/>
    <p:sldId id="335" r:id="rId12"/>
    <p:sldId id="336" r:id="rId13"/>
    <p:sldId id="341" r:id="rId14"/>
    <p:sldId id="342" r:id="rId15"/>
    <p:sldId id="343" r:id="rId16"/>
    <p:sldId id="344" r:id="rId17"/>
    <p:sldId id="345" r:id="rId18"/>
    <p:sldId id="349" r:id="rId19"/>
    <p:sldId id="322" r:id="rId20"/>
    <p:sldId id="258" r:id="rId21"/>
    <p:sldId id="326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8"/>
    <a:srgbClr val="404040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EBD1C6-D993-C64C-BA26-118FA7E4FD2C}" v="156" dt="2019-04-27T03:44:29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Saturnino Pimentel" userId="7c38cfea-825c-4fd3-b107-a66c8f602e5c" providerId="ADAL" clId="{61EBD1C6-D993-C64C-BA26-118FA7E4FD2C}"/>
    <pc:docChg chg="undo custSel mod addSld delSld modSld">
      <pc:chgData name="José Saturnino Pimentel" userId="7c38cfea-825c-4fd3-b107-a66c8f602e5c" providerId="ADAL" clId="{61EBD1C6-D993-C64C-BA26-118FA7E4FD2C}" dt="2019-04-27T03:46:10.804" v="1516" actId="20577"/>
      <pc:docMkLst>
        <pc:docMk/>
      </pc:docMkLst>
      <pc:sldChg chg="setBg">
        <pc:chgData name="José Saturnino Pimentel" userId="7c38cfea-825c-4fd3-b107-a66c8f602e5c" providerId="ADAL" clId="{61EBD1C6-D993-C64C-BA26-118FA7E4FD2C}" dt="2019-04-27T02:44:21.689" v="1356"/>
        <pc:sldMkLst>
          <pc:docMk/>
          <pc:sldMk cId="4252223955" sldId="256"/>
        </pc:sldMkLst>
      </pc:sldChg>
      <pc:sldChg chg="addSp delSp modSp setBg">
        <pc:chgData name="José Saturnino Pimentel" userId="7c38cfea-825c-4fd3-b107-a66c8f602e5c" providerId="ADAL" clId="{61EBD1C6-D993-C64C-BA26-118FA7E4FD2C}" dt="2019-04-27T02:44:21.689" v="1356"/>
        <pc:sldMkLst>
          <pc:docMk/>
          <pc:sldMk cId="3833080907" sldId="257"/>
        </pc:sldMkLst>
        <pc:spChg chg="del mod">
          <ac:chgData name="José Saturnino Pimentel" userId="7c38cfea-825c-4fd3-b107-a66c8f602e5c" providerId="ADAL" clId="{61EBD1C6-D993-C64C-BA26-118FA7E4FD2C}" dt="2019-04-25T05:10:35.093" v="118" actId="478"/>
          <ac:spMkLst>
            <pc:docMk/>
            <pc:sldMk cId="3833080907" sldId="257"/>
            <ac:spMk id="5" creationId="{241FEE03-8114-4B35-82E9-A7ABEB83AE82}"/>
          </ac:spMkLst>
        </pc:spChg>
        <pc:spChg chg="del mod">
          <ac:chgData name="José Saturnino Pimentel" userId="7c38cfea-825c-4fd3-b107-a66c8f602e5c" providerId="ADAL" clId="{61EBD1C6-D993-C64C-BA26-118FA7E4FD2C}" dt="2019-04-25T05:10:38.256" v="119" actId="478"/>
          <ac:spMkLst>
            <pc:docMk/>
            <pc:sldMk cId="3833080907" sldId="257"/>
            <ac:spMk id="6" creationId="{02ECCEE4-2EBE-41C8-979C-4B1CACB9F478}"/>
          </ac:spMkLst>
        </pc:spChg>
        <pc:picChg chg="add mod">
          <ac:chgData name="José Saturnino Pimentel" userId="7c38cfea-825c-4fd3-b107-a66c8f602e5c" providerId="ADAL" clId="{61EBD1C6-D993-C64C-BA26-118FA7E4FD2C}" dt="2019-04-25T05:12:44.272" v="124" actId="14100"/>
          <ac:picMkLst>
            <pc:docMk/>
            <pc:sldMk cId="3833080907" sldId="257"/>
            <ac:picMk id="3" creationId="{EADB168D-56F6-D347-A11F-832439BBA46E}"/>
          </ac:picMkLst>
        </pc:picChg>
      </pc:sldChg>
      <pc:sldChg chg="setBg">
        <pc:chgData name="José Saturnino Pimentel" userId="7c38cfea-825c-4fd3-b107-a66c8f602e5c" providerId="ADAL" clId="{61EBD1C6-D993-C64C-BA26-118FA7E4FD2C}" dt="2019-04-27T02:44:21.689" v="1356"/>
        <pc:sldMkLst>
          <pc:docMk/>
          <pc:sldMk cId="1108830026" sldId="258"/>
        </pc:sldMkLst>
      </pc:sldChg>
      <pc:sldChg chg="addSp modSp mod setBg setClrOvrMap">
        <pc:chgData name="José Saturnino Pimentel" userId="7c38cfea-825c-4fd3-b107-a66c8f602e5c" providerId="ADAL" clId="{61EBD1C6-D993-C64C-BA26-118FA7E4FD2C}" dt="2019-04-27T02:44:21.689" v="1356"/>
        <pc:sldMkLst>
          <pc:docMk/>
          <pc:sldMk cId="3936203697" sldId="322"/>
        </pc:sldMkLst>
        <pc:spChg chg="mod">
          <ac:chgData name="José Saturnino Pimentel" userId="7c38cfea-825c-4fd3-b107-a66c8f602e5c" providerId="ADAL" clId="{61EBD1C6-D993-C64C-BA26-118FA7E4FD2C}" dt="2019-04-27T02:21:32.127" v="1165" actId="26606"/>
          <ac:spMkLst>
            <pc:docMk/>
            <pc:sldMk cId="3936203697" sldId="322"/>
            <ac:spMk id="2" creationId="{008E8782-A780-4C1A-A4B7-45D2D98DF069}"/>
          </ac:spMkLst>
        </pc:spChg>
        <pc:spChg chg="add">
          <ac:chgData name="José Saturnino Pimentel" userId="7c38cfea-825c-4fd3-b107-a66c8f602e5c" providerId="ADAL" clId="{61EBD1C6-D993-C64C-BA26-118FA7E4FD2C}" dt="2019-04-27T02:21:32.127" v="1165" actId="26606"/>
          <ac:spMkLst>
            <pc:docMk/>
            <pc:sldMk cId="3936203697" sldId="322"/>
            <ac:spMk id="8" creationId="{71B2258F-86CA-4D4D-8270-BC05FCDEBFB3}"/>
          </ac:spMkLst>
        </pc:spChg>
        <pc:picChg chg="mod">
          <ac:chgData name="José Saturnino Pimentel" userId="7c38cfea-825c-4fd3-b107-a66c8f602e5c" providerId="ADAL" clId="{61EBD1C6-D993-C64C-BA26-118FA7E4FD2C}" dt="2019-04-27T02:21:32.127" v="1165" actId="26606"/>
          <ac:picMkLst>
            <pc:docMk/>
            <pc:sldMk cId="3936203697" sldId="322"/>
            <ac:picMk id="3" creationId="{C33DAECB-262D-4A0A-BF22-64ECB746D15F}"/>
          </ac:picMkLst>
        </pc:picChg>
      </pc:sldChg>
      <pc:sldChg chg="setBg">
        <pc:chgData name="José Saturnino Pimentel" userId="7c38cfea-825c-4fd3-b107-a66c8f602e5c" providerId="ADAL" clId="{61EBD1C6-D993-C64C-BA26-118FA7E4FD2C}" dt="2019-04-27T02:44:21.689" v="1356"/>
        <pc:sldMkLst>
          <pc:docMk/>
          <pc:sldMk cId="30562832" sldId="324"/>
        </pc:sldMkLst>
      </pc:sldChg>
      <pc:sldChg chg="addSp delSp modSp mod setBg">
        <pc:chgData name="José Saturnino Pimentel" userId="7c38cfea-825c-4fd3-b107-a66c8f602e5c" providerId="ADAL" clId="{61EBD1C6-D993-C64C-BA26-118FA7E4FD2C}" dt="2019-04-27T03:45:57.821" v="1513" actId="20577"/>
        <pc:sldMkLst>
          <pc:docMk/>
          <pc:sldMk cId="1134962491" sldId="326"/>
        </pc:sldMkLst>
        <pc:spChg chg="del">
          <ac:chgData name="José Saturnino Pimentel" userId="7c38cfea-825c-4fd3-b107-a66c8f602e5c" providerId="ADAL" clId="{61EBD1C6-D993-C64C-BA26-118FA7E4FD2C}" dt="2019-04-27T03:44:40.175" v="1501" actId="478"/>
          <ac:spMkLst>
            <pc:docMk/>
            <pc:sldMk cId="1134962491" sldId="326"/>
            <ac:spMk id="4" creationId="{380C2F98-BB49-4F7B-A3AF-0BB35D722F3A}"/>
          </ac:spMkLst>
        </pc:spChg>
        <pc:spChg chg="add mod ord">
          <ac:chgData name="José Saturnino Pimentel" userId="7c38cfea-825c-4fd3-b107-a66c8f602e5c" providerId="ADAL" clId="{61EBD1C6-D993-C64C-BA26-118FA7E4FD2C}" dt="2019-04-27T03:45:57.821" v="1513" actId="20577"/>
          <ac:spMkLst>
            <pc:docMk/>
            <pc:sldMk cId="1134962491" sldId="326"/>
            <ac:spMk id="5" creationId="{237113B5-C754-F844-B78D-F1CFE23400A6}"/>
          </ac:spMkLst>
        </pc:spChg>
        <pc:spChg chg="add del">
          <ac:chgData name="José Saturnino Pimentel" userId="7c38cfea-825c-4fd3-b107-a66c8f602e5c" providerId="ADAL" clId="{61EBD1C6-D993-C64C-BA26-118FA7E4FD2C}" dt="2019-04-27T03:45:00.158" v="1503" actId="26606"/>
          <ac:spMkLst>
            <pc:docMk/>
            <pc:sldMk cId="1134962491" sldId="326"/>
            <ac:spMk id="14" creationId="{823AC064-BC96-4F32-8AE1-B2FD38754823}"/>
          </ac:spMkLst>
        </pc:spChg>
        <pc:spChg chg="add del">
          <ac:chgData name="José Saturnino Pimentel" userId="7c38cfea-825c-4fd3-b107-a66c8f602e5c" providerId="ADAL" clId="{61EBD1C6-D993-C64C-BA26-118FA7E4FD2C}" dt="2019-04-27T03:45:05.594" v="1505" actId="26606"/>
          <ac:spMkLst>
            <pc:docMk/>
            <pc:sldMk cId="1134962491" sldId="326"/>
            <ac:spMk id="18" creationId="{66D4C1A7-0A94-46CF-9056-E836CBFB7064}"/>
          </ac:spMkLst>
        </pc:spChg>
        <pc:spChg chg="add del">
          <ac:chgData name="José Saturnino Pimentel" userId="7c38cfea-825c-4fd3-b107-a66c8f602e5c" providerId="ADAL" clId="{61EBD1C6-D993-C64C-BA26-118FA7E4FD2C}" dt="2019-04-27T03:45:05.594" v="1505" actId="26606"/>
          <ac:spMkLst>
            <pc:docMk/>
            <pc:sldMk cId="1134962491" sldId="326"/>
            <ac:spMk id="19" creationId="{9D545981-1F24-46A6-8AFC-3740CC577429}"/>
          </ac:spMkLst>
        </pc:spChg>
        <pc:spChg chg="add del">
          <ac:chgData name="José Saturnino Pimentel" userId="7c38cfea-825c-4fd3-b107-a66c8f602e5c" providerId="ADAL" clId="{61EBD1C6-D993-C64C-BA26-118FA7E4FD2C}" dt="2019-04-27T03:45:05.594" v="1505" actId="26606"/>
          <ac:spMkLst>
            <pc:docMk/>
            <pc:sldMk cId="1134962491" sldId="326"/>
            <ac:spMk id="20" creationId="{12022B2F-C34E-42AC-A514-49AF306FA932}"/>
          </ac:spMkLst>
        </pc:spChg>
        <pc:spChg chg="add del">
          <ac:chgData name="José Saturnino Pimentel" userId="7c38cfea-825c-4fd3-b107-a66c8f602e5c" providerId="ADAL" clId="{61EBD1C6-D993-C64C-BA26-118FA7E4FD2C}" dt="2019-04-27T03:45:05.594" v="1505" actId="26606"/>
          <ac:spMkLst>
            <pc:docMk/>
            <pc:sldMk cId="1134962491" sldId="326"/>
            <ac:spMk id="21" creationId="{252F09FA-59B0-41E4-9F79-D0EB15CBAD50}"/>
          </ac:spMkLst>
        </pc:spChg>
        <pc:spChg chg="add del">
          <ac:chgData name="José Saturnino Pimentel" userId="7c38cfea-825c-4fd3-b107-a66c8f602e5c" providerId="ADAL" clId="{61EBD1C6-D993-C64C-BA26-118FA7E4FD2C}" dt="2019-04-27T03:45:05.594" v="1505" actId="26606"/>
          <ac:spMkLst>
            <pc:docMk/>
            <pc:sldMk cId="1134962491" sldId="326"/>
            <ac:spMk id="23" creationId="{4FB98A08-FC4C-4C6C-8CAE-410223C6DD1D}"/>
          </ac:spMkLst>
        </pc:spChg>
        <pc:spChg chg="add del">
          <ac:chgData name="José Saturnino Pimentel" userId="7c38cfea-825c-4fd3-b107-a66c8f602e5c" providerId="ADAL" clId="{61EBD1C6-D993-C64C-BA26-118FA7E4FD2C}" dt="2019-04-27T03:45:18.642" v="1509" actId="26606"/>
          <ac:spMkLst>
            <pc:docMk/>
            <pc:sldMk cId="1134962491" sldId="326"/>
            <ac:spMk id="24" creationId="{9268920A-0D15-4067-B7B1-91F0BE29ACC8}"/>
          </ac:spMkLst>
        </pc:spChg>
        <pc:spChg chg="add del">
          <ac:chgData name="José Saturnino Pimentel" userId="7c38cfea-825c-4fd3-b107-a66c8f602e5c" providerId="ADAL" clId="{61EBD1C6-D993-C64C-BA26-118FA7E4FD2C}" dt="2019-04-27T03:45:11.710" v="1507" actId="26606"/>
          <ac:spMkLst>
            <pc:docMk/>
            <pc:sldMk cId="1134962491" sldId="326"/>
            <ac:spMk id="25" creationId="{0700D48D-C9AA-4000-A912-29A4FEA98A9F}"/>
          </ac:spMkLst>
        </pc:spChg>
        <pc:spChg chg="add del">
          <ac:chgData name="José Saturnino Pimentel" userId="7c38cfea-825c-4fd3-b107-a66c8f602e5c" providerId="ADAL" clId="{61EBD1C6-D993-C64C-BA26-118FA7E4FD2C}" dt="2019-04-27T03:45:18.642" v="1509" actId="26606"/>
          <ac:spMkLst>
            <pc:docMk/>
            <pc:sldMk cId="1134962491" sldId="326"/>
            <ac:spMk id="29" creationId="{76E6212F-EB21-4328-8386-832840CB431A}"/>
          </ac:spMkLst>
        </pc:spChg>
        <pc:spChg chg="add del">
          <ac:chgData name="José Saturnino Pimentel" userId="7c38cfea-825c-4fd3-b107-a66c8f602e5c" providerId="ADAL" clId="{61EBD1C6-D993-C64C-BA26-118FA7E4FD2C}" dt="2019-04-27T03:45:18.642" v="1509" actId="26606"/>
          <ac:spMkLst>
            <pc:docMk/>
            <pc:sldMk cId="1134962491" sldId="326"/>
            <ac:spMk id="30" creationId="{9E74304E-CF2D-41E1-92CF-7FC508311BAE}"/>
          </ac:spMkLst>
        </pc:spChg>
        <pc:spChg chg="add del">
          <ac:chgData name="José Saturnino Pimentel" userId="7c38cfea-825c-4fd3-b107-a66c8f602e5c" providerId="ADAL" clId="{61EBD1C6-D993-C64C-BA26-118FA7E4FD2C}" dt="2019-04-27T03:45:18.642" v="1509" actId="26606"/>
          <ac:spMkLst>
            <pc:docMk/>
            <pc:sldMk cId="1134962491" sldId="326"/>
            <ac:spMk id="31" creationId="{3B6BBA54-4CCF-4C90-BA8F-FBD070C8DCA7}"/>
          </ac:spMkLst>
        </pc:spChg>
        <pc:spChg chg="add del">
          <ac:chgData name="José Saturnino Pimentel" userId="7c38cfea-825c-4fd3-b107-a66c8f602e5c" providerId="ADAL" clId="{61EBD1C6-D993-C64C-BA26-118FA7E4FD2C}" dt="2019-04-27T03:45:18.642" v="1509" actId="26606"/>
          <ac:spMkLst>
            <pc:docMk/>
            <pc:sldMk cId="1134962491" sldId="326"/>
            <ac:spMk id="32" creationId="{19A96DEC-BAD6-4232-A6BF-B18F0000FE6F}"/>
          </ac:spMkLst>
        </pc:spChg>
        <pc:spChg chg="add del">
          <ac:chgData name="José Saturnino Pimentel" userId="7c38cfea-825c-4fd3-b107-a66c8f602e5c" providerId="ADAL" clId="{61EBD1C6-D993-C64C-BA26-118FA7E4FD2C}" dt="2019-04-27T03:45:18.642" v="1509" actId="26606"/>
          <ac:spMkLst>
            <pc:docMk/>
            <pc:sldMk cId="1134962491" sldId="326"/>
            <ac:spMk id="34" creationId="{37099982-E81B-4256-BEA5-44F378E3128A}"/>
          </ac:spMkLst>
        </pc:spChg>
        <pc:spChg chg="add">
          <ac:chgData name="José Saturnino Pimentel" userId="7c38cfea-825c-4fd3-b107-a66c8f602e5c" providerId="ADAL" clId="{61EBD1C6-D993-C64C-BA26-118FA7E4FD2C}" dt="2019-04-27T03:45:18.655" v="1510" actId="26606"/>
          <ac:spMkLst>
            <pc:docMk/>
            <pc:sldMk cId="1134962491" sldId="326"/>
            <ac:spMk id="36" creationId="{76E6212F-EB21-4328-8386-832840CB431A}"/>
          </ac:spMkLst>
        </pc:spChg>
        <pc:spChg chg="add">
          <ac:chgData name="José Saturnino Pimentel" userId="7c38cfea-825c-4fd3-b107-a66c8f602e5c" providerId="ADAL" clId="{61EBD1C6-D993-C64C-BA26-118FA7E4FD2C}" dt="2019-04-27T03:45:18.655" v="1510" actId="26606"/>
          <ac:spMkLst>
            <pc:docMk/>
            <pc:sldMk cId="1134962491" sldId="326"/>
            <ac:spMk id="37" creationId="{E8D8FD72-DBC9-4595-9B24-DCD3B0EC0D2D}"/>
          </ac:spMkLst>
        </pc:spChg>
        <pc:spChg chg="add">
          <ac:chgData name="José Saturnino Pimentel" userId="7c38cfea-825c-4fd3-b107-a66c8f602e5c" providerId="ADAL" clId="{61EBD1C6-D993-C64C-BA26-118FA7E4FD2C}" dt="2019-04-27T03:45:18.655" v="1510" actId="26606"/>
          <ac:spMkLst>
            <pc:docMk/>
            <pc:sldMk cId="1134962491" sldId="326"/>
            <ac:spMk id="38" creationId="{FD6B835C-7DDD-47D9-B6A9-26B4F84DAC44}"/>
          </ac:spMkLst>
        </pc:spChg>
        <pc:spChg chg="add">
          <ac:chgData name="José Saturnino Pimentel" userId="7c38cfea-825c-4fd3-b107-a66c8f602e5c" providerId="ADAL" clId="{61EBD1C6-D993-C64C-BA26-118FA7E4FD2C}" dt="2019-04-27T03:45:18.655" v="1510" actId="26606"/>
          <ac:spMkLst>
            <pc:docMk/>
            <pc:sldMk cId="1134962491" sldId="326"/>
            <ac:spMk id="39" creationId="{EFA427F0-C6DC-4FA1-8C54-1D6B0623DA3B}"/>
          </ac:spMkLst>
        </pc:spChg>
        <pc:spChg chg="add">
          <ac:chgData name="José Saturnino Pimentel" userId="7c38cfea-825c-4fd3-b107-a66c8f602e5c" providerId="ADAL" clId="{61EBD1C6-D993-C64C-BA26-118FA7E4FD2C}" dt="2019-04-27T03:45:18.655" v="1510" actId="26606"/>
          <ac:spMkLst>
            <pc:docMk/>
            <pc:sldMk cId="1134962491" sldId="326"/>
            <ac:spMk id="40" creationId="{255D5DA3-59CF-4FD2-8674-8B722A343C8E}"/>
          </ac:spMkLst>
        </pc:spChg>
        <pc:spChg chg="add">
          <ac:chgData name="José Saturnino Pimentel" userId="7c38cfea-825c-4fd3-b107-a66c8f602e5c" providerId="ADAL" clId="{61EBD1C6-D993-C64C-BA26-118FA7E4FD2C}" dt="2019-04-27T03:45:18.655" v="1510" actId="26606"/>
          <ac:spMkLst>
            <pc:docMk/>
            <pc:sldMk cId="1134962491" sldId="326"/>
            <ac:spMk id="41" creationId="{9E74304E-CF2D-41E1-92CF-7FC508311BAE}"/>
          </ac:spMkLst>
        </pc:spChg>
        <pc:picChg chg="mod ord">
          <ac:chgData name="José Saturnino Pimentel" userId="7c38cfea-825c-4fd3-b107-a66c8f602e5c" providerId="ADAL" clId="{61EBD1C6-D993-C64C-BA26-118FA7E4FD2C}" dt="2019-04-27T03:45:18.655" v="1510" actId="26606"/>
          <ac:picMkLst>
            <pc:docMk/>
            <pc:sldMk cId="1134962491" sldId="326"/>
            <ac:picMk id="6" creationId="{D2DB1847-C4D4-4AA4-B300-A4BCE628AEB5}"/>
          </ac:picMkLst>
        </pc:picChg>
        <pc:picChg chg="mod ord">
          <ac:chgData name="José Saturnino Pimentel" userId="7c38cfea-825c-4fd3-b107-a66c8f602e5c" providerId="ADAL" clId="{61EBD1C6-D993-C64C-BA26-118FA7E4FD2C}" dt="2019-04-27T03:45:18.655" v="1510" actId="26606"/>
          <ac:picMkLst>
            <pc:docMk/>
            <pc:sldMk cId="1134962491" sldId="326"/>
            <ac:picMk id="7" creationId="{2A67B2C3-B829-47AC-8B81-192058A6D591}"/>
          </ac:picMkLst>
        </pc:picChg>
        <pc:cxnChg chg="add del">
          <ac:chgData name="José Saturnino Pimentel" userId="7c38cfea-825c-4fd3-b107-a66c8f602e5c" providerId="ADAL" clId="{61EBD1C6-D993-C64C-BA26-118FA7E4FD2C}" dt="2019-04-27T03:45:00.158" v="1503" actId="26606"/>
          <ac:cxnSpMkLst>
            <pc:docMk/>
            <pc:sldMk cId="1134962491" sldId="326"/>
            <ac:cxnSpMk id="12" creationId="{DB146403-F3D6-484B-B2ED-97F9565D0370}"/>
          </ac:cxnSpMkLst>
        </pc:cxnChg>
        <pc:cxnChg chg="add del">
          <ac:chgData name="José Saturnino Pimentel" userId="7c38cfea-825c-4fd3-b107-a66c8f602e5c" providerId="ADAL" clId="{61EBD1C6-D993-C64C-BA26-118FA7E4FD2C}" dt="2019-04-27T03:45:00.158" v="1503" actId="26606"/>
          <ac:cxnSpMkLst>
            <pc:docMk/>
            <pc:sldMk cId="1134962491" sldId="326"/>
            <ac:cxnSpMk id="16" creationId="{7E7C77BC-7138-40B1-A15B-20F57A494629}"/>
          </ac:cxnSpMkLst>
        </pc:cxnChg>
        <pc:cxnChg chg="add del">
          <ac:chgData name="José Saturnino Pimentel" userId="7c38cfea-825c-4fd3-b107-a66c8f602e5c" providerId="ADAL" clId="{61EBD1C6-D993-C64C-BA26-118FA7E4FD2C}" dt="2019-04-27T03:45:05.594" v="1505" actId="26606"/>
          <ac:cxnSpMkLst>
            <pc:docMk/>
            <pc:sldMk cId="1134962491" sldId="326"/>
            <ac:cxnSpMk id="22" creationId="{84A66149-2431-4D78-A158-60F086A12471}"/>
          </ac:cxnSpMkLst>
        </pc:cxnChg>
        <pc:cxnChg chg="add del">
          <ac:chgData name="José Saturnino Pimentel" userId="7c38cfea-825c-4fd3-b107-a66c8f602e5c" providerId="ADAL" clId="{61EBD1C6-D993-C64C-BA26-118FA7E4FD2C}" dt="2019-04-27T03:45:11.710" v="1507" actId="26606"/>
          <ac:cxnSpMkLst>
            <pc:docMk/>
            <pc:sldMk cId="1134962491" sldId="326"/>
            <ac:cxnSpMk id="26" creationId="{805E69BC-D844-4AB5-9E35-ED458EE29655}"/>
          </ac:cxnSpMkLst>
        </pc:cxnChg>
        <pc:cxnChg chg="add del">
          <ac:chgData name="José Saturnino Pimentel" userId="7c38cfea-825c-4fd3-b107-a66c8f602e5c" providerId="ADAL" clId="{61EBD1C6-D993-C64C-BA26-118FA7E4FD2C}" dt="2019-04-27T03:45:11.710" v="1507" actId="26606"/>
          <ac:cxnSpMkLst>
            <pc:docMk/>
            <pc:sldMk cId="1134962491" sldId="326"/>
            <ac:cxnSpMk id="27" creationId="{4312C673-8179-457E-AD2A-D1FAE4CC961A}"/>
          </ac:cxnSpMkLst>
        </pc:cxnChg>
        <pc:cxnChg chg="add del">
          <ac:chgData name="José Saturnino Pimentel" userId="7c38cfea-825c-4fd3-b107-a66c8f602e5c" providerId="ADAL" clId="{61EBD1C6-D993-C64C-BA26-118FA7E4FD2C}" dt="2019-04-27T03:45:18.642" v="1509" actId="26606"/>
          <ac:cxnSpMkLst>
            <pc:docMk/>
            <pc:sldMk cId="1134962491" sldId="326"/>
            <ac:cxnSpMk id="33" creationId="{4717401F-8127-4697-8085-3D6C69B5D25D}"/>
          </ac:cxnSpMkLst>
        </pc:cxnChg>
        <pc:cxnChg chg="add">
          <ac:chgData name="José Saturnino Pimentel" userId="7c38cfea-825c-4fd3-b107-a66c8f602e5c" providerId="ADAL" clId="{61EBD1C6-D993-C64C-BA26-118FA7E4FD2C}" dt="2019-04-27T03:45:18.655" v="1510" actId="26606"/>
          <ac:cxnSpMkLst>
            <pc:docMk/>
            <pc:sldMk cId="1134962491" sldId="326"/>
            <ac:cxnSpMk id="42" creationId="{4717401F-8127-4697-8085-3D6C69B5D25D}"/>
          </ac:cxnSpMkLst>
        </pc:cxnChg>
      </pc:sldChg>
      <pc:sldChg chg="setBg">
        <pc:chgData name="José Saturnino Pimentel" userId="7c38cfea-825c-4fd3-b107-a66c8f602e5c" providerId="ADAL" clId="{61EBD1C6-D993-C64C-BA26-118FA7E4FD2C}" dt="2019-04-27T02:44:21.689" v="1356"/>
        <pc:sldMkLst>
          <pc:docMk/>
          <pc:sldMk cId="232553752" sldId="327"/>
        </pc:sldMkLst>
      </pc:sldChg>
      <pc:sldChg chg="addSp delSp modSp add del">
        <pc:chgData name="José Saturnino Pimentel" userId="7c38cfea-825c-4fd3-b107-a66c8f602e5c" providerId="ADAL" clId="{61EBD1C6-D993-C64C-BA26-118FA7E4FD2C}" dt="2019-04-27T02:32:31.371" v="1260" actId="2696"/>
        <pc:sldMkLst>
          <pc:docMk/>
          <pc:sldMk cId="1151127315" sldId="328"/>
        </pc:sldMkLst>
        <pc:spChg chg="add del mod">
          <ac:chgData name="José Saturnino Pimentel" userId="7c38cfea-825c-4fd3-b107-a66c8f602e5c" providerId="ADAL" clId="{61EBD1C6-D993-C64C-BA26-118FA7E4FD2C}" dt="2019-04-27T02:29:09.561" v="1240"/>
          <ac:spMkLst>
            <pc:docMk/>
            <pc:sldMk cId="1151127315" sldId="328"/>
            <ac:spMk id="2" creationId="{23130C6B-0FB9-9346-8D82-7A6B35344347}"/>
          </ac:spMkLst>
        </pc:spChg>
        <pc:spChg chg="del">
          <ac:chgData name="José Saturnino Pimentel" userId="7c38cfea-825c-4fd3-b107-a66c8f602e5c" providerId="ADAL" clId="{61EBD1C6-D993-C64C-BA26-118FA7E4FD2C}" dt="2019-04-25T05:14:13.995" v="129" actId="478"/>
          <ac:spMkLst>
            <pc:docMk/>
            <pc:sldMk cId="1151127315" sldId="328"/>
            <ac:spMk id="2" creationId="{F4F033EB-8AF0-F74A-82AC-DB7B48784690}"/>
          </ac:spMkLst>
        </pc:spChg>
        <pc:spChg chg="del">
          <ac:chgData name="José Saturnino Pimentel" userId="7c38cfea-825c-4fd3-b107-a66c8f602e5c" providerId="ADAL" clId="{61EBD1C6-D993-C64C-BA26-118FA7E4FD2C}" dt="2019-04-25T05:14:18.027" v="130" actId="478"/>
          <ac:spMkLst>
            <pc:docMk/>
            <pc:sldMk cId="1151127315" sldId="328"/>
            <ac:spMk id="3" creationId="{02372360-F0EC-4C47-901C-B37A6C03B711}"/>
          </ac:spMkLst>
        </pc:spChg>
        <pc:spChg chg="add del mod">
          <ac:chgData name="José Saturnino Pimentel" userId="7c38cfea-825c-4fd3-b107-a66c8f602e5c" providerId="ADAL" clId="{61EBD1C6-D993-C64C-BA26-118FA7E4FD2C}" dt="2019-04-27T02:29:08.993" v="1239" actId="478"/>
          <ac:spMkLst>
            <pc:docMk/>
            <pc:sldMk cId="1151127315" sldId="328"/>
            <ac:spMk id="5" creationId="{B58F5111-433C-C148-B052-56682BC552A2}"/>
          </ac:spMkLst>
        </pc:spChg>
        <pc:spChg chg="add mod">
          <ac:chgData name="José Saturnino Pimentel" userId="7c38cfea-825c-4fd3-b107-a66c8f602e5c" providerId="ADAL" clId="{61EBD1C6-D993-C64C-BA26-118FA7E4FD2C}" dt="2019-04-27T02:28:10.251" v="1234"/>
          <ac:spMkLst>
            <pc:docMk/>
            <pc:sldMk cId="1151127315" sldId="328"/>
            <ac:spMk id="6" creationId="{46B852C9-EC72-EF4B-979D-4D186860A9EA}"/>
          </ac:spMkLst>
        </pc:spChg>
        <pc:picChg chg="add mod">
          <ac:chgData name="José Saturnino Pimentel" userId="7c38cfea-825c-4fd3-b107-a66c8f602e5c" providerId="ADAL" clId="{61EBD1C6-D993-C64C-BA26-118FA7E4FD2C}" dt="2019-04-27T02:29:14.917" v="1241" actId="1076"/>
          <ac:picMkLst>
            <pc:docMk/>
            <pc:sldMk cId="1151127315" sldId="328"/>
            <ac:picMk id="4" creationId="{A033F568-356B-134D-B054-E3989B49B105}"/>
          </ac:picMkLst>
        </pc:picChg>
      </pc:sldChg>
      <pc:sldChg chg="addSp delSp modSp add del">
        <pc:chgData name="José Saturnino Pimentel" userId="7c38cfea-825c-4fd3-b107-a66c8f602e5c" providerId="ADAL" clId="{61EBD1C6-D993-C64C-BA26-118FA7E4FD2C}" dt="2019-04-27T02:34:06.245" v="1274" actId="2696"/>
        <pc:sldMkLst>
          <pc:docMk/>
          <pc:sldMk cId="2953802938" sldId="329"/>
        </pc:sldMkLst>
        <pc:spChg chg="del">
          <ac:chgData name="José Saturnino Pimentel" userId="7c38cfea-825c-4fd3-b107-a66c8f602e5c" providerId="ADAL" clId="{61EBD1C6-D993-C64C-BA26-118FA7E4FD2C}" dt="2019-04-25T05:15:53.658" v="134" actId="478"/>
          <ac:spMkLst>
            <pc:docMk/>
            <pc:sldMk cId="2953802938" sldId="329"/>
            <ac:spMk id="2" creationId="{5E38D27D-4DB5-8049-A216-2C47657EBA37}"/>
          </ac:spMkLst>
        </pc:spChg>
        <pc:spChg chg="del">
          <ac:chgData name="José Saturnino Pimentel" userId="7c38cfea-825c-4fd3-b107-a66c8f602e5c" providerId="ADAL" clId="{61EBD1C6-D993-C64C-BA26-118FA7E4FD2C}" dt="2019-04-25T05:15:55.790" v="135" actId="478"/>
          <ac:spMkLst>
            <pc:docMk/>
            <pc:sldMk cId="2953802938" sldId="329"/>
            <ac:spMk id="3" creationId="{68272171-2F97-0A49-870E-4F4F3CE156B7}"/>
          </ac:spMkLst>
        </pc:spChg>
        <pc:spChg chg="add del">
          <ac:chgData name="José Saturnino Pimentel" userId="7c38cfea-825c-4fd3-b107-a66c8f602e5c" providerId="ADAL" clId="{61EBD1C6-D993-C64C-BA26-118FA7E4FD2C}" dt="2019-04-25T05:16:41.779" v="137"/>
          <ac:spMkLst>
            <pc:docMk/>
            <pc:sldMk cId="2953802938" sldId="329"/>
            <ac:spMk id="4" creationId="{C44D124D-79A1-054C-9E47-EAAE06CACAD5}"/>
          </ac:spMkLst>
        </pc:spChg>
        <pc:spChg chg="add del">
          <ac:chgData name="José Saturnino Pimentel" userId="7c38cfea-825c-4fd3-b107-a66c8f602e5c" providerId="ADAL" clId="{61EBD1C6-D993-C64C-BA26-118FA7E4FD2C}" dt="2019-04-25T05:16:41.779" v="137"/>
          <ac:spMkLst>
            <pc:docMk/>
            <pc:sldMk cId="2953802938" sldId="329"/>
            <ac:spMk id="5" creationId="{246CD81C-E16D-9C40-8A63-3012E85185D1}"/>
          </ac:spMkLst>
        </pc:spChg>
        <pc:spChg chg="add del">
          <ac:chgData name="José Saturnino Pimentel" userId="7c38cfea-825c-4fd3-b107-a66c8f602e5c" providerId="ADAL" clId="{61EBD1C6-D993-C64C-BA26-118FA7E4FD2C}" dt="2019-04-25T05:16:41.779" v="137"/>
          <ac:spMkLst>
            <pc:docMk/>
            <pc:sldMk cId="2953802938" sldId="329"/>
            <ac:spMk id="7" creationId="{E114A5AE-519D-6A45-86D2-C83592134A09}"/>
          </ac:spMkLst>
        </pc:spChg>
        <pc:spChg chg="add del">
          <ac:chgData name="José Saturnino Pimentel" userId="7c38cfea-825c-4fd3-b107-a66c8f602e5c" providerId="ADAL" clId="{61EBD1C6-D993-C64C-BA26-118FA7E4FD2C}" dt="2019-04-25T05:16:41.779" v="137"/>
          <ac:spMkLst>
            <pc:docMk/>
            <pc:sldMk cId="2953802938" sldId="329"/>
            <ac:spMk id="8" creationId="{D8785978-8345-264D-8F08-1BC41F6BD18D}"/>
          </ac:spMkLst>
        </pc:spChg>
        <pc:spChg chg="add del">
          <ac:chgData name="José Saturnino Pimentel" userId="7c38cfea-825c-4fd3-b107-a66c8f602e5c" providerId="ADAL" clId="{61EBD1C6-D993-C64C-BA26-118FA7E4FD2C}" dt="2019-04-25T05:17:29.650" v="141"/>
          <ac:spMkLst>
            <pc:docMk/>
            <pc:sldMk cId="2953802938" sldId="329"/>
            <ac:spMk id="9" creationId="{3D830E64-7586-7E47-8F71-EB8AF5968C4E}"/>
          </ac:spMkLst>
        </pc:spChg>
        <pc:spChg chg="add del">
          <ac:chgData name="José Saturnino Pimentel" userId="7c38cfea-825c-4fd3-b107-a66c8f602e5c" providerId="ADAL" clId="{61EBD1C6-D993-C64C-BA26-118FA7E4FD2C}" dt="2019-04-25T05:19:06.494" v="148"/>
          <ac:spMkLst>
            <pc:docMk/>
            <pc:sldMk cId="2953802938" sldId="329"/>
            <ac:spMk id="11" creationId="{BAB8F415-6F82-1F4B-AE4A-7C2B52E84F57}"/>
          </ac:spMkLst>
        </pc:spChg>
        <pc:spChg chg="add del">
          <ac:chgData name="José Saturnino Pimentel" userId="7c38cfea-825c-4fd3-b107-a66c8f602e5c" providerId="ADAL" clId="{61EBD1C6-D993-C64C-BA26-118FA7E4FD2C}" dt="2019-04-25T05:19:06.494" v="148"/>
          <ac:spMkLst>
            <pc:docMk/>
            <pc:sldMk cId="2953802938" sldId="329"/>
            <ac:spMk id="12" creationId="{3FC68388-46F2-B544-88F8-B7E235222226}"/>
          </ac:spMkLst>
        </pc:spChg>
        <pc:spChg chg="add del">
          <ac:chgData name="José Saturnino Pimentel" userId="7c38cfea-825c-4fd3-b107-a66c8f602e5c" providerId="ADAL" clId="{61EBD1C6-D993-C64C-BA26-118FA7E4FD2C}" dt="2019-04-25T05:19:06.494" v="148"/>
          <ac:spMkLst>
            <pc:docMk/>
            <pc:sldMk cId="2953802938" sldId="329"/>
            <ac:spMk id="14" creationId="{80DD0D46-00DE-8740-8917-01F1512A252D}"/>
          </ac:spMkLst>
        </pc:spChg>
        <pc:spChg chg="add del">
          <ac:chgData name="José Saturnino Pimentel" userId="7c38cfea-825c-4fd3-b107-a66c8f602e5c" providerId="ADAL" clId="{61EBD1C6-D993-C64C-BA26-118FA7E4FD2C}" dt="2019-04-25T05:19:06.494" v="148"/>
          <ac:spMkLst>
            <pc:docMk/>
            <pc:sldMk cId="2953802938" sldId="329"/>
            <ac:spMk id="15" creationId="{B1CA2153-E021-D147-8771-60CE3D6390BD}"/>
          </ac:spMkLst>
        </pc:spChg>
        <pc:spChg chg="add del">
          <ac:chgData name="José Saturnino Pimentel" userId="7c38cfea-825c-4fd3-b107-a66c8f602e5c" providerId="ADAL" clId="{61EBD1C6-D993-C64C-BA26-118FA7E4FD2C}" dt="2019-04-25T05:19:20.205" v="150"/>
          <ac:spMkLst>
            <pc:docMk/>
            <pc:sldMk cId="2953802938" sldId="329"/>
            <ac:spMk id="16" creationId="{906B1D49-13D8-A540-B166-19C26E871A4C}"/>
          </ac:spMkLst>
        </pc:spChg>
        <pc:spChg chg="add del">
          <ac:chgData name="José Saturnino Pimentel" userId="7c38cfea-825c-4fd3-b107-a66c8f602e5c" providerId="ADAL" clId="{61EBD1C6-D993-C64C-BA26-118FA7E4FD2C}" dt="2019-04-25T05:19:20.205" v="150"/>
          <ac:spMkLst>
            <pc:docMk/>
            <pc:sldMk cId="2953802938" sldId="329"/>
            <ac:spMk id="17" creationId="{CA5F5BA3-9998-3440-9A64-C0EA4DDC9F2C}"/>
          </ac:spMkLst>
        </pc:spChg>
        <pc:spChg chg="add del">
          <ac:chgData name="José Saturnino Pimentel" userId="7c38cfea-825c-4fd3-b107-a66c8f602e5c" providerId="ADAL" clId="{61EBD1C6-D993-C64C-BA26-118FA7E4FD2C}" dt="2019-04-25T05:19:20.205" v="150"/>
          <ac:spMkLst>
            <pc:docMk/>
            <pc:sldMk cId="2953802938" sldId="329"/>
            <ac:spMk id="19" creationId="{8CC99015-E842-334A-9251-AA8863B914D6}"/>
          </ac:spMkLst>
        </pc:spChg>
        <pc:spChg chg="add del">
          <ac:chgData name="José Saturnino Pimentel" userId="7c38cfea-825c-4fd3-b107-a66c8f602e5c" providerId="ADAL" clId="{61EBD1C6-D993-C64C-BA26-118FA7E4FD2C}" dt="2019-04-25T05:19:20.205" v="150"/>
          <ac:spMkLst>
            <pc:docMk/>
            <pc:sldMk cId="2953802938" sldId="329"/>
            <ac:spMk id="20" creationId="{43E3A0E4-60AB-934F-996B-CF13E81FEC2D}"/>
          </ac:spMkLst>
        </pc:spChg>
        <pc:spChg chg="add del">
          <ac:chgData name="José Saturnino Pimentel" userId="7c38cfea-825c-4fd3-b107-a66c8f602e5c" providerId="ADAL" clId="{61EBD1C6-D993-C64C-BA26-118FA7E4FD2C}" dt="2019-04-25T05:19:25.882" v="152"/>
          <ac:spMkLst>
            <pc:docMk/>
            <pc:sldMk cId="2953802938" sldId="329"/>
            <ac:spMk id="21" creationId="{5048E524-C87F-3D45-A2E0-154712E01C8E}"/>
          </ac:spMkLst>
        </pc:spChg>
        <pc:spChg chg="add del">
          <ac:chgData name="José Saturnino Pimentel" userId="7c38cfea-825c-4fd3-b107-a66c8f602e5c" providerId="ADAL" clId="{61EBD1C6-D993-C64C-BA26-118FA7E4FD2C}" dt="2019-04-25T05:19:25.882" v="152"/>
          <ac:spMkLst>
            <pc:docMk/>
            <pc:sldMk cId="2953802938" sldId="329"/>
            <ac:spMk id="22" creationId="{D4C295B6-EBF7-A34C-8021-261E8E7BE2A9}"/>
          </ac:spMkLst>
        </pc:spChg>
        <pc:spChg chg="add del">
          <ac:chgData name="José Saturnino Pimentel" userId="7c38cfea-825c-4fd3-b107-a66c8f602e5c" providerId="ADAL" clId="{61EBD1C6-D993-C64C-BA26-118FA7E4FD2C}" dt="2019-04-25T05:19:25.882" v="152"/>
          <ac:spMkLst>
            <pc:docMk/>
            <pc:sldMk cId="2953802938" sldId="329"/>
            <ac:spMk id="24" creationId="{DD2FA93D-6197-F049-9B08-6398A567A3D8}"/>
          </ac:spMkLst>
        </pc:spChg>
        <pc:spChg chg="add del">
          <ac:chgData name="José Saturnino Pimentel" userId="7c38cfea-825c-4fd3-b107-a66c8f602e5c" providerId="ADAL" clId="{61EBD1C6-D993-C64C-BA26-118FA7E4FD2C}" dt="2019-04-25T05:19:25.882" v="152"/>
          <ac:spMkLst>
            <pc:docMk/>
            <pc:sldMk cId="2953802938" sldId="329"/>
            <ac:spMk id="25" creationId="{24AD910D-1958-FC4A-915A-A71BD19D3657}"/>
          </ac:spMkLst>
        </pc:spChg>
        <pc:spChg chg="add del">
          <ac:chgData name="José Saturnino Pimentel" userId="7c38cfea-825c-4fd3-b107-a66c8f602e5c" providerId="ADAL" clId="{61EBD1C6-D993-C64C-BA26-118FA7E4FD2C}" dt="2019-04-25T05:19:28.731" v="154"/>
          <ac:spMkLst>
            <pc:docMk/>
            <pc:sldMk cId="2953802938" sldId="329"/>
            <ac:spMk id="26" creationId="{44172039-FBFC-DF46-98A7-0DB2B251C604}"/>
          </ac:spMkLst>
        </pc:spChg>
        <pc:spChg chg="add del">
          <ac:chgData name="José Saturnino Pimentel" userId="7c38cfea-825c-4fd3-b107-a66c8f602e5c" providerId="ADAL" clId="{61EBD1C6-D993-C64C-BA26-118FA7E4FD2C}" dt="2019-04-25T05:19:28.731" v="154"/>
          <ac:spMkLst>
            <pc:docMk/>
            <pc:sldMk cId="2953802938" sldId="329"/>
            <ac:spMk id="27" creationId="{898BFCBF-2C62-7749-987D-64483BF37EDF}"/>
          </ac:spMkLst>
        </pc:spChg>
        <pc:spChg chg="add del">
          <ac:chgData name="José Saturnino Pimentel" userId="7c38cfea-825c-4fd3-b107-a66c8f602e5c" providerId="ADAL" clId="{61EBD1C6-D993-C64C-BA26-118FA7E4FD2C}" dt="2019-04-25T05:19:28.731" v="154"/>
          <ac:spMkLst>
            <pc:docMk/>
            <pc:sldMk cId="2953802938" sldId="329"/>
            <ac:spMk id="29" creationId="{AD4BC923-322F-A945-B2BF-DB61F41FBC94}"/>
          </ac:spMkLst>
        </pc:spChg>
        <pc:spChg chg="add del">
          <ac:chgData name="José Saturnino Pimentel" userId="7c38cfea-825c-4fd3-b107-a66c8f602e5c" providerId="ADAL" clId="{61EBD1C6-D993-C64C-BA26-118FA7E4FD2C}" dt="2019-04-25T05:19:28.731" v="154"/>
          <ac:spMkLst>
            <pc:docMk/>
            <pc:sldMk cId="2953802938" sldId="329"/>
            <ac:spMk id="30" creationId="{32F3C629-2BC0-0344-A5EC-220306008842}"/>
          </ac:spMkLst>
        </pc:spChg>
        <pc:spChg chg="add mod">
          <ac:chgData name="José Saturnino Pimentel" userId="7c38cfea-825c-4fd3-b107-a66c8f602e5c" providerId="ADAL" clId="{61EBD1C6-D993-C64C-BA26-118FA7E4FD2C}" dt="2019-04-27T02:19:51.056" v="1146" actId="20577"/>
          <ac:spMkLst>
            <pc:docMk/>
            <pc:sldMk cId="2953802938" sldId="329"/>
            <ac:spMk id="31" creationId="{8B76528C-3320-AC4C-93DD-775D76FA6A67}"/>
          </ac:spMkLst>
        </pc:spChg>
        <pc:spChg chg="add del">
          <ac:chgData name="José Saturnino Pimentel" userId="7c38cfea-825c-4fd3-b107-a66c8f602e5c" providerId="ADAL" clId="{61EBD1C6-D993-C64C-BA26-118FA7E4FD2C}" dt="2019-04-27T02:33:30.195" v="1270"/>
          <ac:spMkLst>
            <pc:docMk/>
            <pc:sldMk cId="2953802938" sldId="329"/>
            <ac:spMk id="32" creationId="{F90700D0-675F-FE40-AA7E-154221EA3834}"/>
          </ac:spMkLst>
        </pc:spChg>
        <pc:picChg chg="add del">
          <ac:chgData name="José Saturnino Pimentel" userId="7c38cfea-825c-4fd3-b107-a66c8f602e5c" providerId="ADAL" clId="{61EBD1C6-D993-C64C-BA26-118FA7E4FD2C}" dt="2019-04-26T05:59:23.567" v="1135"/>
          <ac:picMkLst>
            <pc:docMk/>
            <pc:sldMk cId="2953802938" sldId="329"/>
            <ac:picMk id="5" creationId="{0E412370-D8F7-2F4C-84AE-A71D5D3526D0}"/>
          </ac:picMkLst>
        </pc:picChg>
        <pc:picChg chg="add">
          <ac:chgData name="José Saturnino Pimentel" userId="7c38cfea-825c-4fd3-b107-a66c8f602e5c" providerId="ADAL" clId="{61EBD1C6-D993-C64C-BA26-118FA7E4FD2C}" dt="2019-04-27T02:21:17.467" v="1164"/>
          <ac:picMkLst>
            <pc:docMk/>
            <pc:sldMk cId="2953802938" sldId="329"/>
            <ac:picMk id="5" creationId="{69781265-A3FF-BB44-836C-2228B0D36E46}"/>
          </ac:picMkLst>
        </pc:picChg>
        <pc:picChg chg="add del mod">
          <ac:chgData name="José Saturnino Pimentel" userId="7c38cfea-825c-4fd3-b107-a66c8f602e5c" providerId="ADAL" clId="{61EBD1C6-D993-C64C-BA26-118FA7E4FD2C}" dt="2019-04-27T02:21:16.345" v="1163"/>
          <ac:picMkLst>
            <pc:docMk/>
            <pc:sldMk cId="2953802938" sldId="329"/>
            <ac:picMk id="6" creationId="{58F0A15D-0D67-E649-9D79-E8B8BB2E5534}"/>
          </ac:picMkLst>
        </pc:picChg>
        <pc:picChg chg="add del">
          <ac:chgData name="José Saturnino Pimentel" userId="7c38cfea-825c-4fd3-b107-a66c8f602e5c" providerId="ADAL" clId="{61EBD1C6-D993-C64C-BA26-118FA7E4FD2C}" dt="2019-04-25T05:16:41.779" v="137"/>
          <ac:picMkLst>
            <pc:docMk/>
            <pc:sldMk cId="2953802938" sldId="329"/>
            <ac:picMk id="6" creationId="{6A7B8C43-A28E-B442-AE23-08AFBE864BF0}"/>
          </ac:picMkLst>
        </pc:picChg>
        <pc:picChg chg="add del">
          <ac:chgData name="José Saturnino Pimentel" userId="7c38cfea-825c-4fd3-b107-a66c8f602e5c" providerId="ADAL" clId="{61EBD1C6-D993-C64C-BA26-118FA7E4FD2C}" dt="2019-04-25T05:17:28.903" v="140"/>
          <ac:picMkLst>
            <pc:docMk/>
            <pc:sldMk cId="2953802938" sldId="329"/>
            <ac:picMk id="10" creationId="{9660FA3C-22A1-2B40-A53C-EE0ED73D7513}"/>
          </ac:picMkLst>
        </pc:picChg>
        <pc:picChg chg="add del">
          <ac:chgData name="José Saturnino Pimentel" userId="7c38cfea-825c-4fd3-b107-a66c8f602e5c" providerId="ADAL" clId="{61EBD1C6-D993-C64C-BA26-118FA7E4FD2C}" dt="2019-04-25T05:19:06.494" v="148"/>
          <ac:picMkLst>
            <pc:docMk/>
            <pc:sldMk cId="2953802938" sldId="329"/>
            <ac:picMk id="13" creationId="{BA1F7457-77F1-A64C-A893-43CDCF107799}"/>
          </ac:picMkLst>
        </pc:picChg>
        <pc:picChg chg="add del">
          <ac:chgData name="José Saturnino Pimentel" userId="7c38cfea-825c-4fd3-b107-a66c8f602e5c" providerId="ADAL" clId="{61EBD1C6-D993-C64C-BA26-118FA7E4FD2C}" dt="2019-04-25T05:19:20.205" v="150"/>
          <ac:picMkLst>
            <pc:docMk/>
            <pc:sldMk cId="2953802938" sldId="329"/>
            <ac:picMk id="18" creationId="{49548968-C94B-1640-890E-BAA8761093BA}"/>
          </ac:picMkLst>
        </pc:picChg>
        <pc:picChg chg="add del">
          <ac:chgData name="José Saturnino Pimentel" userId="7c38cfea-825c-4fd3-b107-a66c8f602e5c" providerId="ADAL" clId="{61EBD1C6-D993-C64C-BA26-118FA7E4FD2C}" dt="2019-04-25T05:19:25.882" v="152"/>
          <ac:picMkLst>
            <pc:docMk/>
            <pc:sldMk cId="2953802938" sldId="329"/>
            <ac:picMk id="23" creationId="{CEF6D3BF-346E-1F40-96DC-A6FD6EE649E2}"/>
          </ac:picMkLst>
        </pc:picChg>
        <pc:picChg chg="add del">
          <ac:chgData name="José Saturnino Pimentel" userId="7c38cfea-825c-4fd3-b107-a66c8f602e5c" providerId="ADAL" clId="{61EBD1C6-D993-C64C-BA26-118FA7E4FD2C}" dt="2019-04-25T05:19:28.731" v="154"/>
          <ac:picMkLst>
            <pc:docMk/>
            <pc:sldMk cId="2953802938" sldId="329"/>
            <ac:picMk id="28" creationId="{BC247C72-20B5-BE49-A70C-DEC7C6C0884E}"/>
          </ac:picMkLst>
        </pc:picChg>
        <pc:picChg chg="add del">
          <ac:chgData name="José Saturnino Pimentel" userId="7c38cfea-825c-4fd3-b107-a66c8f602e5c" providerId="ADAL" clId="{61EBD1C6-D993-C64C-BA26-118FA7E4FD2C}" dt="2019-04-26T03:01:55.511" v="233"/>
          <ac:picMkLst>
            <pc:docMk/>
            <pc:sldMk cId="2953802938" sldId="329"/>
            <ac:picMk id="33" creationId="{EBE43B73-EEA5-F449-9B0F-333AA95EBFEB}"/>
          </ac:picMkLst>
        </pc:picChg>
      </pc:sldChg>
      <pc:sldChg chg="addSp delSp modSp add mod setBg modAnim">
        <pc:chgData name="José Saturnino Pimentel" userId="7c38cfea-825c-4fd3-b107-a66c8f602e5c" providerId="ADAL" clId="{61EBD1C6-D993-C64C-BA26-118FA7E4FD2C}" dt="2019-04-27T02:47:37.365" v="1364" actId="2711"/>
        <pc:sldMkLst>
          <pc:docMk/>
          <pc:sldMk cId="1338711432" sldId="330"/>
        </pc:sldMkLst>
        <pc:spChg chg="del">
          <ac:chgData name="José Saturnino Pimentel" userId="7c38cfea-825c-4fd3-b107-a66c8f602e5c" providerId="ADAL" clId="{61EBD1C6-D993-C64C-BA26-118FA7E4FD2C}" dt="2019-04-25T05:20:01.693" v="158" actId="478"/>
          <ac:spMkLst>
            <pc:docMk/>
            <pc:sldMk cId="1338711432" sldId="330"/>
            <ac:spMk id="2" creationId="{8E14DFD4-F7E4-2F48-A415-D5B14160BC90}"/>
          </ac:spMkLst>
        </pc:spChg>
        <pc:spChg chg="del">
          <ac:chgData name="José Saturnino Pimentel" userId="7c38cfea-825c-4fd3-b107-a66c8f602e5c" providerId="ADAL" clId="{61EBD1C6-D993-C64C-BA26-118FA7E4FD2C}" dt="2019-04-25T05:20:05.537" v="159" actId="478"/>
          <ac:spMkLst>
            <pc:docMk/>
            <pc:sldMk cId="1338711432" sldId="330"/>
            <ac:spMk id="3" creationId="{97529957-A67D-FF46-B3B4-4BB818FBA16F}"/>
          </ac:spMkLst>
        </pc:spChg>
        <pc:spChg chg="add mod">
          <ac:chgData name="José Saturnino Pimentel" userId="7c38cfea-825c-4fd3-b107-a66c8f602e5c" providerId="ADAL" clId="{61EBD1C6-D993-C64C-BA26-118FA7E4FD2C}" dt="2019-04-27T02:47:37.365" v="1364" actId="2711"/>
          <ac:spMkLst>
            <pc:docMk/>
            <pc:sldMk cId="1338711432" sldId="330"/>
            <ac:spMk id="4" creationId="{2B49CB9B-5C74-E342-9BE2-9F1BEE34479D}"/>
          </ac:spMkLst>
        </pc:spChg>
        <pc:spChg chg="add del mod">
          <ac:chgData name="José Saturnino Pimentel" userId="7c38cfea-825c-4fd3-b107-a66c8f602e5c" providerId="ADAL" clId="{61EBD1C6-D993-C64C-BA26-118FA7E4FD2C}" dt="2019-04-27T02:47:37.365" v="1364" actId="2711"/>
          <ac:spMkLst>
            <pc:docMk/>
            <pc:sldMk cId="1338711432" sldId="330"/>
            <ac:spMk id="5" creationId="{5BE7A2E3-DBEE-E14E-8B58-27B9888ED46F}"/>
          </ac:spMkLst>
        </pc:spChg>
        <pc:spChg chg="add del mod">
          <ac:chgData name="José Saturnino Pimentel" userId="7c38cfea-825c-4fd3-b107-a66c8f602e5c" providerId="ADAL" clId="{61EBD1C6-D993-C64C-BA26-118FA7E4FD2C}" dt="2019-04-27T02:47:37.365" v="1364" actId="2711"/>
          <ac:spMkLst>
            <pc:docMk/>
            <pc:sldMk cId="1338711432" sldId="330"/>
            <ac:spMk id="6" creationId="{843DB7E6-03C1-8D4F-8CD6-592DA17BB763}"/>
          </ac:spMkLst>
        </pc:spChg>
        <pc:spChg chg="add del mod">
          <ac:chgData name="José Saturnino Pimentel" userId="7c38cfea-825c-4fd3-b107-a66c8f602e5c" providerId="ADAL" clId="{61EBD1C6-D993-C64C-BA26-118FA7E4FD2C}" dt="2019-04-27T02:47:37.365" v="1364" actId="2711"/>
          <ac:spMkLst>
            <pc:docMk/>
            <pc:sldMk cId="1338711432" sldId="330"/>
            <ac:spMk id="9" creationId="{4F777A52-B4B0-8D49-B3BD-87ACAF688810}"/>
          </ac:spMkLst>
        </pc:spChg>
        <pc:spChg chg="add del mod">
          <ac:chgData name="José Saturnino Pimentel" userId="7c38cfea-825c-4fd3-b107-a66c8f602e5c" providerId="ADAL" clId="{61EBD1C6-D993-C64C-BA26-118FA7E4FD2C}" dt="2019-04-27T02:47:37.365" v="1364" actId="2711"/>
          <ac:spMkLst>
            <pc:docMk/>
            <pc:sldMk cId="1338711432" sldId="330"/>
            <ac:spMk id="10" creationId="{3F521EEB-B2FD-F04C-83BE-A74182C0B093}"/>
          </ac:spMkLst>
        </pc:spChg>
        <pc:spChg chg="add del mod">
          <ac:chgData name="José Saturnino Pimentel" userId="7c38cfea-825c-4fd3-b107-a66c8f602e5c" providerId="ADAL" clId="{61EBD1C6-D993-C64C-BA26-118FA7E4FD2C}" dt="2019-04-27T02:47:37.365" v="1364" actId="2711"/>
          <ac:spMkLst>
            <pc:docMk/>
            <pc:sldMk cId="1338711432" sldId="330"/>
            <ac:spMk id="11" creationId="{071D787D-B45C-6C4A-BE49-4D0E6A6EEAE3}"/>
          </ac:spMkLst>
        </pc:spChg>
        <pc:spChg chg="add del mod">
          <ac:chgData name="José Saturnino Pimentel" userId="7c38cfea-825c-4fd3-b107-a66c8f602e5c" providerId="ADAL" clId="{61EBD1C6-D993-C64C-BA26-118FA7E4FD2C}" dt="2019-04-27T02:47:37.365" v="1364" actId="2711"/>
          <ac:spMkLst>
            <pc:docMk/>
            <pc:sldMk cId="1338711432" sldId="330"/>
            <ac:spMk id="13" creationId="{133DDF78-8B6B-FF4A-9F0B-79D3CCFE07E3}"/>
          </ac:spMkLst>
        </pc:spChg>
        <pc:spChg chg="add del mod">
          <ac:chgData name="José Saturnino Pimentel" userId="7c38cfea-825c-4fd3-b107-a66c8f602e5c" providerId="ADAL" clId="{61EBD1C6-D993-C64C-BA26-118FA7E4FD2C}" dt="2019-04-27T02:47:37.365" v="1364" actId="2711"/>
          <ac:spMkLst>
            <pc:docMk/>
            <pc:sldMk cId="1338711432" sldId="330"/>
            <ac:spMk id="14" creationId="{D2604F25-7B71-DB48-AEEF-F6AA1965A0C0}"/>
          </ac:spMkLst>
        </pc:spChg>
        <pc:spChg chg="add del mod">
          <ac:chgData name="José Saturnino Pimentel" userId="7c38cfea-825c-4fd3-b107-a66c8f602e5c" providerId="ADAL" clId="{61EBD1C6-D993-C64C-BA26-118FA7E4FD2C}" dt="2019-04-27T02:47:37.365" v="1364" actId="2711"/>
          <ac:spMkLst>
            <pc:docMk/>
            <pc:sldMk cId="1338711432" sldId="330"/>
            <ac:spMk id="15" creationId="{E8E11C59-8EB8-324A-9C14-B0368FAF19DE}"/>
          </ac:spMkLst>
        </pc:spChg>
        <pc:spChg chg="add del">
          <ac:chgData name="José Saturnino Pimentel" userId="7c38cfea-825c-4fd3-b107-a66c8f602e5c" providerId="ADAL" clId="{61EBD1C6-D993-C64C-BA26-118FA7E4FD2C}" dt="2019-04-27T02:40:56.952" v="1338" actId="26606"/>
          <ac:spMkLst>
            <pc:docMk/>
            <pc:sldMk cId="1338711432" sldId="330"/>
            <ac:spMk id="16" creationId="{C0B27210-D0CA-4654-B3E3-9ABB4F178EA1}"/>
          </ac:spMkLst>
        </pc:spChg>
        <pc:spChg chg="add del">
          <ac:chgData name="José Saturnino Pimentel" userId="7c38cfea-825c-4fd3-b107-a66c8f602e5c" providerId="ADAL" clId="{61EBD1C6-D993-C64C-BA26-118FA7E4FD2C}" dt="2019-04-27T02:40:56.952" v="1338" actId="26606"/>
          <ac:spMkLst>
            <pc:docMk/>
            <pc:sldMk cId="1338711432" sldId="330"/>
            <ac:spMk id="17" creationId="{1DB7C82F-AB7E-4F0C-B829-FA1B9C415180}"/>
          </ac:spMkLst>
        </pc:spChg>
        <pc:spChg chg="add del">
          <ac:chgData name="José Saturnino Pimentel" userId="7c38cfea-825c-4fd3-b107-a66c8f602e5c" providerId="ADAL" clId="{61EBD1C6-D993-C64C-BA26-118FA7E4FD2C}" dt="2019-04-27T02:40:56.952" v="1338" actId="26606"/>
          <ac:spMkLst>
            <pc:docMk/>
            <pc:sldMk cId="1338711432" sldId="330"/>
            <ac:spMk id="18" creationId="{70B66945-4967-4040-926D-DCA44313CDAB}"/>
          </ac:spMkLst>
        </pc:spChg>
        <pc:spChg chg="add del">
          <ac:chgData name="José Saturnino Pimentel" userId="7c38cfea-825c-4fd3-b107-a66c8f602e5c" providerId="ADAL" clId="{61EBD1C6-D993-C64C-BA26-118FA7E4FD2C}" dt="2019-04-27T02:41:25.081" v="1342" actId="26606"/>
          <ac:spMkLst>
            <pc:docMk/>
            <pc:sldMk cId="1338711432" sldId="330"/>
            <ac:spMk id="20" creationId="{6753252F-4873-4F63-801D-CC719279A7D5}"/>
          </ac:spMkLst>
        </pc:spChg>
        <pc:spChg chg="add del">
          <ac:chgData name="José Saturnino Pimentel" userId="7c38cfea-825c-4fd3-b107-a66c8f602e5c" providerId="ADAL" clId="{61EBD1C6-D993-C64C-BA26-118FA7E4FD2C}" dt="2019-04-27T02:41:25.081" v="1342" actId="26606"/>
          <ac:spMkLst>
            <pc:docMk/>
            <pc:sldMk cId="1338711432" sldId="330"/>
            <ac:spMk id="21" creationId="{047C8CCB-F95D-4249-92DD-651249D3535A}"/>
          </ac:spMkLst>
        </pc:spChg>
        <pc:picChg chg="add del mod">
          <ac:chgData name="José Saturnino Pimentel" userId="7c38cfea-825c-4fd3-b107-a66c8f602e5c" providerId="ADAL" clId="{61EBD1C6-D993-C64C-BA26-118FA7E4FD2C}" dt="2019-04-27T02:41:27.929" v="1344"/>
          <ac:picMkLst>
            <pc:docMk/>
            <pc:sldMk cId="1338711432" sldId="330"/>
            <ac:picMk id="3" creationId="{6B6257AA-4EB1-8146-973D-00F29E7133E5}"/>
          </ac:picMkLst>
        </pc:picChg>
        <pc:picChg chg="add del">
          <ac:chgData name="José Saturnino Pimentel" userId="7c38cfea-825c-4fd3-b107-a66c8f602e5c" providerId="ADAL" clId="{61EBD1C6-D993-C64C-BA26-118FA7E4FD2C}" dt="2019-04-27T02:41:29.065" v="1345" actId="478"/>
          <ac:picMkLst>
            <pc:docMk/>
            <pc:sldMk cId="1338711432" sldId="330"/>
            <ac:picMk id="7" creationId="{E704C869-ED8B-F542-B3DF-6BF0E63EF324}"/>
          </ac:picMkLst>
        </pc:picChg>
        <pc:picChg chg="add del">
          <ac:chgData name="José Saturnino Pimentel" userId="7c38cfea-825c-4fd3-b107-a66c8f602e5c" providerId="ADAL" clId="{61EBD1C6-D993-C64C-BA26-118FA7E4FD2C}" dt="2019-04-27T02:41:29.065" v="1345" actId="478"/>
          <ac:picMkLst>
            <pc:docMk/>
            <pc:sldMk cId="1338711432" sldId="330"/>
            <ac:picMk id="8" creationId="{5BA1296F-2E36-E14E-BEB0-4EE4C93030D3}"/>
          </ac:picMkLst>
        </pc:picChg>
        <pc:cxnChg chg="add del">
          <ac:chgData name="José Saturnino Pimentel" userId="7c38cfea-825c-4fd3-b107-a66c8f602e5c" providerId="ADAL" clId="{61EBD1C6-D993-C64C-BA26-118FA7E4FD2C}" dt="2019-04-27T02:41:29.065" v="1345" actId="478"/>
          <ac:cxnSpMkLst>
            <pc:docMk/>
            <pc:sldMk cId="1338711432" sldId="330"/>
            <ac:cxnSpMk id="12" creationId="{BEE94688-A328-8647-95A3-F70A7482F291}"/>
          </ac:cxnSpMkLst>
        </pc:cxnChg>
      </pc:sldChg>
      <pc:sldChg chg="addSp delSp modSp add mod setBg">
        <pc:chgData name="José Saturnino Pimentel" userId="7c38cfea-825c-4fd3-b107-a66c8f602e5c" providerId="ADAL" clId="{61EBD1C6-D993-C64C-BA26-118FA7E4FD2C}" dt="2019-04-27T02:47:49.876" v="1365" actId="2711"/>
        <pc:sldMkLst>
          <pc:docMk/>
          <pc:sldMk cId="1239324819" sldId="331"/>
        </pc:sldMkLst>
        <pc:spChg chg="del">
          <ac:chgData name="José Saturnino Pimentel" userId="7c38cfea-825c-4fd3-b107-a66c8f602e5c" providerId="ADAL" clId="{61EBD1C6-D993-C64C-BA26-118FA7E4FD2C}" dt="2019-04-25T05:20:26.268" v="163" actId="478"/>
          <ac:spMkLst>
            <pc:docMk/>
            <pc:sldMk cId="1239324819" sldId="331"/>
            <ac:spMk id="2" creationId="{424668EB-D14D-8441-A5D5-C4ECFE5A9918}"/>
          </ac:spMkLst>
        </pc:spChg>
        <pc:spChg chg="add mod">
          <ac:chgData name="José Saturnino Pimentel" userId="7c38cfea-825c-4fd3-b107-a66c8f602e5c" providerId="ADAL" clId="{61EBD1C6-D993-C64C-BA26-118FA7E4FD2C}" dt="2019-04-27T02:37:30.937" v="1318" actId="1076"/>
          <ac:spMkLst>
            <pc:docMk/>
            <pc:sldMk cId="1239324819" sldId="331"/>
            <ac:spMk id="2" creationId="{4DDDE0D0-9A9A-B34A-8FAC-AC40E95BF696}"/>
          </ac:spMkLst>
        </pc:spChg>
        <pc:spChg chg="del">
          <ac:chgData name="José Saturnino Pimentel" userId="7c38cfea-825c-4fd3-b107-a66c8f602e5c" providerId="ADAL" clId="{61EBD1C6-D993-C64C-BA26-118FA7E4FD2C}" dt="2019-04-25T05:20:24.211" v="162" actId="478"/>
          <ac:spMkLst>
            <pc:docMk/>
            <pc:sldMk cId="1239324819" sldId="331"/>
            <ac:spMk id="3" creationId="{6AA6EEA9-AF8D-A245-8F9A-B12F492FFD6D}"/>
          </ac:spMkLst>
        </pc:spChg>
        <pc:spChg chg="add mod">
          <ac:chgData name="José Saturnino Pimentel" userId="7c38cfea-825c-4fd3-b107-a66c8f602e5c" providerId="ADAL" clId="{61EBD1C6-D993-C64C-BA26-118FA7E4FD2C}" dt="2019-04-27T02:47:49.876" v="1365" actId="2711"/>
          <ac:spMkLst>
            <pc:docMk/>
            <pc:sldMk cId="1239324819" sldId="331"/>
            <ac:spMk id="5" creationId="{2B0A8987-5FC9-D147-837D-F817A0F43CBC}"/>
          </ac:spMkLst>
        </pc:spChg>
        <pc:spChg chg="add del">
          <ac:chgData name="José Saturnino Pimentel" userId="7c38cfea-825c-4fd3-b107-a66c8f602e5c" providerId="ADAL" clId="{61EBD1C6-D993-C64C-BA26-118FA7E4FD2C}" dt="2019-04-27T02:19:31.777" v="1140" actId="26606"/>
          <ac:spMkLst>
            <pc:docMk/>
            <pc:sldMk cId="1239324819" sldId="331"/>
            <ac:spMk id="10" creationId="{D4771268-CB57-404A-9271-370EB28F6090}"/>
          </ac:spMkLst>
        </pc:spChg>
        <pc:spChg chg="add del">
          <ac:chgData name="José Saturnino Pimentel" userId="7c38cfea-825c-4fd3-b107-a66c8f602e5c" providerId="ADAL" clId="{61EBD1C6-D993-C64C-BA26-118FA7E4FD2C}" dt="2019-04-27T02:35:45.848" v="1290" actId="26606"/>
          <ac:spMkLst>
            <pc:docMk/>
            <pc:sldMk cId="1239324819" sldId="331"/>
            <ac:spMk id="12" creationId="{047C8CCB-F95D-4249-92DD-651249D3535A}"/>
          </ac:spMkLst>
        </pc:spChg>
        <pc:spChg chg="add del">
          <ac:chgData name="José Saturnino Pimentel" userId="7c38cfea-825c-4fd3-b107-a66c8f602e5c" providerId="ADAL" clId="{61EBD1C6-D993-C64C-BA26-118FA7E4FD2C}" dt="2019-04-27T02:35:45.848" v="1290" actId="26606"/>
          <ac:spMkLst>
            <pc:docMk/>
            <pc:sldMk cId="1239324819" sldId="331"/>
            <ac:spMk id="13" creationId="{6753252F-4873-4F63-801D-CC719279A7D5}"/>
          </ac:spMkLst>
        </pc:spChg>
        <pc:spChg chg="add del">
          <ac:chgData name="José Saturnino Pimentel" userId="7c38cfea-825c-4fd3-b107-a66c8f602e5c" providerId="ADAL" clId="{61EBD1C6-D993-C64C-BA26-118FA7E4FD2C}" dt="2019-04-27T02:35:40.137" v="1287" actId="26606"/>
          <ac:spMkLst>
            <pc:docMk/>
            <pc:sldMk cId="1239324819" sldId="331"/>
            <ac:spMk id="18" creationId="{A4AC5506-6312-4701-8D3C-40187889A947}"/>
          </ac:spMkLst>
        </pc:spChg>
        <pc:spChg chg="add del">
          <ac:chgData name="José Saturnino Pimentel" userId="7c38cfea-825c-4fd3-b107-a66c8f602e5c" providerId="ADAL" clId="{61EBD1C6-D993-C64C-BA26-118FA7E4FD2C}" dt="2019-04-27T02:35:45.845" v="1289" actId="26606"/>
          <ac:spMkLst>
            <pc:docMk/>
            <pc:sldMk cId="1239324819" sldId="331"/>
            <ac:spMk id="21" creationId="{AB45A142-4255-493C-8284-5D566C121B10}"/>
          </ac:spMkLst>
        </pc:spChg>
        <pc:picChg chg="add mod ord">
          <ac:chgData name="José Saturnino Pimentel" userId="7c38cfea-825c-4fd3-b107-a66c8f602e5c" providerId="ADAL" clId="{61EBD1C6-D993-C64C-BA26-118FA7E4FD2C}" dt="2019-04-27T02:41:51.396" v="1348" actId="207"/>
          <ac:picMkLst>
            <pc:docMk/>
            <pc:sldMk cId="1239324819" sldId="331"/>
            <ac:picMk id="4" creationId="{002A977D-1F4C-D940-91E2-7640534D3E1F}"/>
          </ac:picMkLst>
        </pc:picChg>
        <pc:cxnChg chg="add del">
          <ac:chgData name="José Saturnino Pimentel" userId="7c38cfea-825c-4fd3-b107-a66c8f602e5c" providerId="ADAL" clId="{61EBD1C6-D993-C64C-BA26-118FA7E4FD2C}" dt="2019-04-27T02:35:45.845" v="1289" actId="26606"/>
          <ac:cxnSpMkLst>
            <pc:docMk/>
            <pc:sldMk cId="1239324819" sldId="331"/>
            <ac:cxnSpMk id="20" creationId="{38FB9660-F42F-4313-BBC4-47C007FE484C}"/>
          </ac:cxnSpMkLst>
        </pc:cxnChg>
      </pc:sldChg>
      <pc:sldChg chg="addSp delSp modSp add del mod modTransition setBg">
        <pc:chgData name="José Saturnino Pimentel" userId="7c38cfea-825c-4fd3-b107-a66c8f602e5c" providerId="ADAL" clId="{61EBD1C6-D993-C64C-BA26-118FA7E4FD2C}" dt="2019-04-27T02:35:57.312" v="1291" actId="2696"/>
        <pc:sldMkLst>
          <pc:docMk/>
          <pc:sldMk cId="1563594956" sldId="333"/>
        </pc:sldMkLst>
        <pc:spChg chg="del">
          <ac:chgData name="José Saturnino Pimentel" userId="7c38cfea-825c-4fd3-b107-a66c8f602e5c" providerId="ADAL" clId="{61EBD1C6-D993-C64C-BA26-118FA7E4FD2C}" dt="2019-04-25T05:21:22.312" v="172" actId="478"/>
          <ac:spMkLst>
            <pc:docMk/>
            <pc:sldMk cId="1563594956" sldId="333"/>
            <ac:spMk id="2" creationId="{15A53F82-0409-0F45-98FC-648CE37520C7}"/>
          </ac:spMkLst>
        </pc:spChg>
        <pc:spChg chg="del">
          <ac:chgData name="José Saturnino Pimentel" userId="7c38cfea-825c-4fd3-b107-a66c8f602e5c" providerId="ADAL" clId="{61EBD1C6-D993-C64C-BA26-118FA7E4FD2C}" dt="2019-04-25T05:21:19.866" v="171" actId="478"/>
          <ac:spMkLst>
            <pc:docMk/>
            <pc:sldMk cId="1563594956" sldId="333"/>
            <ac:spMk id="3" creationId="{951C2864-2EFD-8B48-A44F-A87FCB9135E1}"/>
          </ac:spMkLst>
        </pc:spChg>
        <pc:spChg chg="add mod">
          <ac:chgData name="José Saturnino Pimentel" userId="7c38cfea-825c-4fd3-b107-a66c8f602e5c" providerId="ADAL" clId="{61EBD1C6-D993-C64C-BA26-118FA7E4FD2C}" dt="2019-04-27T02:21:08.297" v="1161" actId="26606"/>
          <ac:spMkLst>
            <pc:docMk/>
            <pc:sldMk cId="1563594956" sldId="333"/>
            <ac:spMk id="4" creationId="{C71856A9-1CED-694B-9D46-2016F96CF2F6}"/>
          </ac:spMkLst>
        </pc:spChg>
        <pc:spChg chg="add del">
          <ac:chgData name="José Saturnino Pimentel" userId="7c38cfea-825c-4fd3-b107-a66c8f602e5c" providerId="ADAL" clId="{61EBD1C6-D993-C64C-BA26-118FA7E4FD2C}" dt="2019-04-27T02:21:08.312" v="1162" actId="26606"/>
          <ac:spMkLst>
            <pc:docMk/>
            <pc:sldMk cId="1563594956" sldId="333"/>
            <ac:spMk id="9" creationId="{23962611-DFD5-4092-AAFD-559E3DFCE2C9}"/>
          </ac:spMkLst>
        </pc:spChg>
        <pc:spChg chg="add del">
          <ac:chgData name="José Saturnino Pimentel" userId="7c38cfea-825c-4fd3-b107-a66c8f602e5c" providerId="ADAL" clId="{61EBD1C6-D993-C64C-BA26-118FA7E4FD2C}" dt="2019-04-27T02:21:08.297" v="1161" actId="26606"/>
          <ac:spMkLst>
            <pc:docMk/>
            <pc:sldMk cId="1563594956" sldId="333"/>
            <ac:spMk id="16" creationId="{25168E7B-6D42-4B3A-B7A1-17D4C49EC903}"/>
          </ac:spMkLst>
        </pc:spChg>
        <pc:spChg chg="add">
          <ac:chgData name="José Saturnino Pimentel" userId="7c38cfea-825c-4fd3-b107-a66c8f602e5c" providerId="ADAL" clId="{61EBD1C6-D993-C64C-BA26-118FA7E4FD2C}" dt="2019-04-27T02:21:08.312" v="1162" actId="26606"/>
          <ac:spMkLst>
            <pc:docMk/>
            <pc:sldMk cId="1563594956" sldId="333"/>
            <ac:spMk id="20" creationId="{23962611-DFD5-4092-AAFD-559E3DFCE2C9}"/>
          </ac:spMkLst>
        </pc:spChg>
        <pc:picChg chg="add del">
          <ac:chgData name="José Saturnino Pimentel" userId="7c38cfea-825c-4fd3-b107-a66c8f602e5c" providerId="ADAL" clId="{61EBD1C6-D993-C64C-BA26-118FA7E4FD2C}" dt="2019-04-27T02:21:08.312" v="1162" actId="26606"/>
          <ac:picMkLst>
            <pc:docMk/>
            <pc:sldMk cId="1563594956" sldId="333"/>
            <ac:picMk id="11" creationId="{2270F1FA-0425-408F-9861-80BF5AFB276D}"/>
          </ac:picMkLst>
        </pc:picChg>
        <pc:picChg chg="add del">
          <ac:chgData name="José Saturnino Pimentel" userId="7c38cfea-825c-4fd3-b107-a66c8f602e5c" providerId="ADAL" clId="{61EBD1C6-D993-C64C-BA26-118FA7E4FD2C}" dt="2019-04-27T02:21:08.297" v="1161" actId="26606"/>
          <ac:picMkLst>
            <pc:docMk/>
            <pc:sldMk cId="1563594956" sldId="333"/>
            <ac:picMk id="18" creationId="{98A030C2-9F23-4593-9F99-7B73C232A4C9}"/>
          </ac:picMkLst>
        </pc:picChg>
        <pc:picChg chg="add">
          <ac:chgData name="José Saturnino Pimentel" userId="7c38cfea-825c-4fd3-b107-a66c8f602e5c" providerId="ADAL" clId="{61EBD1C6-D993-C64C-BA26-118FA7E4FD2C}" dt="2019-04-27T02:21:08.312" v="1162" actId="26606"/>
          <ac:picMkLst>
            <pc:docMk/>
            <pc:sldMk cId="1563594956" sldId="333"/>
            <ac:picMk id="21" creationId="{2270F1FA-0425-408F-9861-80BF5AFB276D}"/>
          </ac:picMkLst>
        </pc:picChg>
      </pc:sldChg>
      <pc:sldChg chg="addSp delSp modSp add mod setBg setClrOvrMap">
        <pc:chgData name="José Saturnino Pimentel" userId="7c38cfea-825c-4fd3-b107-a66c8f602e5c" providerId="ADAL" clId="{61EBD1C6-D993-C64C-BA26-118FA7E4FD2C}" dt="2019-04-27T02:48:23.437" v="1367" actId="2711"/>
        <pc:sldMkLst>
          <pc:docMk/>
          <pc:sldMk cId="2968081514" sldId="334"/>
        </pc:sldMkLst>
        <pc:spChg chg="del">
          <ac:chgData name="José Saturnino Pimentel" userId="7c38cfea-825c-4fd3-b107-a66c8f602e5c" providerId="ADAL" clId="{61EBD1C6-D993-C64C-BA26-118FA7E4FD2C}" dt="2019-04-25T05:22:07.247" v="178" actId="478"/>
          <ac:spMkLst>
            <pc:docMk/>
            <pc:sldMk cId="2968081514" sldId="334"/>
            <ac:spMk id="2" creationId="{4D2D7C52-7A26-3742-9AAA-3157CCE3CF79}"/>
          </ac:spMkLst>
        </pc:spChg>
        <pc:spChg chg="del">
          <ac:chgData name="José Saturnino Pimentel" userId="7c38cfea-825c-4fd3-b107-a66c8f602e5c" providerId="ADAL" clId="{61EBD1C6-D993-C64C-BA26-118FA7E4FD2C}" dt="2019-04-25T05:22:04.632" v="177" actId="478"/>
          <ac:spMkLst>
            <pc:docMk/>
            <pc:sldMk cId="2968081514" sldId="334"/>
            <ac:spMk id="3" creationId="{D53F898A-F8CE-1940-92BE-9ECC1A061CAC}"/>
          </ac:spMkLst>
        </pc:spChg>
        <pc:spChg chg="add del">
          <ac:chgData name="José Saturnino Pimentel" userId="7c38cfea-825c-4fd3-b107-a66c8f602e5c" providerId="ADAL" clId="{61EBD1C6-D993-C64C-BA26-118FA7E4FD2C}" dt="2019-04-27T02:37:47.677" v="1319" actId="26606"/>
          <ac:spMkLst>
            <pc:docMk/>
            <pc:sldMk cId="2968081514" sldId="334"/>
            <ac:spMk id="4" creationId="{164BD2E6-4C5B-354F-B95B-C801537B01EE}"/>
          </ac:spMkLst>
        </pc:spChg>
        <pc:spChg chg="add mod">
          <ac:chgData name="José Saturnino Pimentel" userId="7c38cfea-825c-4fd3-b107-a66c8f602e5c" providerId="ADAL" clId="{61EBD1C6-D993-C64C-BA26-118FA7E4FD2C}" dt="2019-04-27T02:48:12.493" v="1366" actId="2711"/>
          <ac:spMkLst>
            <pc:docMk/>
            <pc:sldMk cId="2968081514" sldId="334"/>
            <ac:spMk id="6" creationId="{55B3F2CE-4B68-A34C-AB35-40AAAB20BD28}"/>
          </ac:spMkLst>
        </pc:spChg>
        <pc:spChg chg="add mod ord">
          <ac:chgData name="José Saturnino Pimentel" userId="7c38cfea-825c-4fd3-b107-a66c8f602e5c" providerId="ADAL" clId="{61EBD1C6-D993-C64C-BA26-118FA7E4FD2C}" dt="2019-04-27T02:48:23.437" v="1367" actId="2711"/>
          <ac:spMkLst>
            <pc:docMk/>
            <pc:sldMk cId="2968081514" sldId="334"/>
            <ac:spMk id="7" creationId="{71E8CC77-D4BE-AF41-9E1D-E0A60803E2B2}"/>
          </ac:spMkLst>
        </pc:spChg>
        <pc:spChg chg="add del">
          <ac:chgData name="José Saturnino Pimentel" userId="7c38cfea-825c-4fd3-b107-a66c8f602e5c" providerId="ADAL" clId="{61EBD1C6-D993-C64C-BA26-118FA7E4FD2C}" dt="2019-04-27T02:37:47.677" v="1319" actId="26606"/>
          <ac:spMkLst>
            <pc:docMk/>
            <pc:sldMk cId="2968081514" sldId="334"/>
            <ac:spMk id="8" creationId="{7A713C74-1DE2-E94A-BD91-3B1E457D7363}"/>
          </ac:spMkLst>
        </pc:spChg>
        <pc:spChg chg="add del">
          <ac:chgData name="José Saturnino Pimentel" userId="7c38cfea-825c-4fd3-b107-a66c8f602e5c" providerId="ADAL" clId="{61EBD1C6-D993-C64C-BA26-118FA7E4FD2C}" dt="2019-04-27T02:38:03.179" v="1320" actId="26606"/>
          <ac:spMkLst>
            <pc:docMk/>
            <pc:sldMk cId="2968081514" sldId="334"/>
            <ac:spMk id="11" creationId="{C0B27210-D0CA-4654-B3E3-9ABB4F178EA1}"/>
          </ac:spMkLst>
        </pc:spChg>
        <pc:spChg chg="add del">
          <ac:chgData name="José Saturnino Pimentel" userId="7c38cfea-825c-4fd3-b107-a66c8f602e5c" providerId="ADAL" clId="{61EBD1C6-D993-C64C-BA26-118FA7E4FD2C}" dt="2019-04-27T02:38:03.179" v="1320" actId="26606"/>
          <ac:spMkLst>
            <pc:docMk/>
            <pc:sldMk cId="2968081514" sldId="334"/>
            <ac:spMk id="12" creationId="{1DB7C82F-AB7E-4F0C-B829-FA1B9C415180}"/>
          </ac:spMkLst>
        </pc:spChg>
        <pc:spChg chg="add del">
          <ac:chgData name="José Saturnino Pimentel" userId="7c38cfea-825c-4fd3-b107-a66c8f602e5c" providerId="ADAL" clId="{61EBD1C6-D993-C64C-BA26-118FA7E4FD2C}" dt="2019-04-27T02:38:03.179" v="1320" actId="26606"/>
          <ac:spMkLst>
            <pc:docMk/>
            <pc:sldMk cId="2968081514" sldId="334"/>
            <ac:spMk id="13" creationId="{70B66945-4967-4040-926D-DCA44313CDAB}"/>
          </ac:spMkLst>
        </pc:spChg>
        <pc:spChg chg="add del">
          <ac:chgData name="José Saturnino Pimentel" userId="7c38cfea-825c-4fd3-b107-a66c8f602e5c" providerId="ADAL" clId="{61EBD1C6-D993-C64C-BA26-118FA7E4FD2C}" dt="2019-04-27T02:20:28.618" v="1149" actId="26606"/>
          <ac:spMkLst>
            <pc:docMk/>
            <pc:sldMk cId="2968081514" sldId="334"/>
            <ac:spMk id="14" creationId="{AFA67CD3-AB4E-4A7A-BEB8-53C445D8C44E}"/>
          </ac:spMkLst>
        </pc:spChg>
        <pc:spChg chg="add del">
          <ac:chgData name="José Saturnino Pimentel" userId="7c38cfea-825c-4fd3-b107-a66c8f602e5c" providerId="ADAL" clId="{61EBD1C6-D993-C64C-BA26-118FA7E4FD2C}" dt="2019-04-27T02:38:46.348" v="1325" actId="26606"/>
          <ac:spMkLst>
            <pc:docMk/>
            <pc:sldMk cId="2968081514" sldId="334"/>
            <ac:spMk id="15" creationId="{56C20283-73E0-40EC-8AD8-057F581F64C2}"/>
          </ac:spMkLst>
        </pc:spChg>
        <pc:spChg chg="add del">
          <ac:chgData name="José Saturnino Pimentel" userId="7c38cfea-825c-4fd3-b107-a66c8f602e5c" providerId="ADAL" clId="{61EBD1C6-D993-C64C-BA26-118FA7E4FD2C}" dt="2019-04-27T02:20:28.618" v="1149" actId="26606"/>
          <ac:spMkLst>
            <pc:docMk/>
            <pc:sldMk cId="2968081514" sldId="334"/>
            <ac:spMk id="18" creationId="{339C8D78-A644-462F-B674-F440635E5353}"/>
          </ac:spMkLst>
        </pc:spChg>
        <pc:spChg chg="add del">
          <ac:chgData name="José Saturnino Pimentel" userId="7c38cfea-825c-4fd3-b107-a66c8f602e5c" providerId="ADAL" clId="{61EBD1C6-D993-C64C-BA26-118FA7E4FD2C}" dt="2019-04-27T02:38:46.348" v="1325" actId="26606"/>
          <ac:spMkLst>
            <pc:docMk/>
            <pc:sldMk cId="2968081514" sldId="334"/>
            <ac:spMk id="20" creationId="{3FCC729B-E528-40C3-82D3-BA4375575E87}"/>
          </ac:spMkLst>
        </pc:spChg>
        <pc:spChg chg="add del">
          <ac:chgData name="José Saturnino Pimentel" userId="7c38cfea-825c-4fd3-b107-a66c8f602e5c" providerId="ADAL" clId="{61EBD1C6-D993-C64C-BA26-118FA7E4FD2C}" dt="2019-04-27T02:38:46.348" v="1325" actId="26606"/>
          <ac:spMkLst>
            <pc:docMk/>
            <pc:sldMk cId="2968081514" sldId="334"/>
            <ac:spMk id="22" creationId="{58F1FB8D-1842-4A04-998D-6CF047AB2790}"/>
          </ac:spMkLst>
        </pc:spChg>
        <pc:spChg chg="add del">
          <ac:chgData name="José Saturnino Pimentel" userId="7c38cfea-825c-4fd3-b107-a66c8f602e5c" providerId="ADAL" clId="{61EBD1C6-D993-C64C-BA26-118FA7E4FD2C}" dt="2019-04-27T02:38:59.094" v="1329" actId="26606"/>
          <ac:spMkLst>
            <pc:docMk/>
            <pc:sldMk cId="2968081514" sldId="334"/>
            <ac:spMk id="27" creationId="{E0D60ECE-8986-45DC-B7FE-EC7699B466B8}"/>
          </ac:spMkLst>
        </pc:spChg>
        <pc:spChg chg="add del">
          <ac:chgData name="José Saturnino Pimentel" userId="7c38cfea-825c-4fd3-b107-a66c8f602e5c" providerId="ADAL" clId="{61EBD1C6-D993-C64C-BA26-118FA7E4FD2C}" dt="2019-04-27T02:38:59.094" v="1329" actId="26606"/>
          <ac:spMkLst>
            <pc:docMk/>
            <pc:sldMk cId="2968081514" sldId="334"/>
            <ac:spMk id="29" creationId="{96964194-5878-40D2-8EC0-DDC58387FA56}"/>
          </ac:spMkLst>
        </pc:spChg>
        <pc:spChg chg="add">
          <ac:chgData name="José Saturnino Pimentel" userId="7c38cfea-825c-4fd3-b107-a66c8f602e5c" providerId="ADAL" clId="{61EBD1C6-D993-C64C-BA26-118FA7E4FD2C}" dt="2019-04-27T02:38:59.094" v="1329" actId="26606"/>
          <ac:spMkLst>
            <pc:docMk/>
            <pc:sldMk cId="2968081514" sldId="334"/>
            <ac:spMk id="34" creationId="{C0B27210-D0CA-4654-B3E3-9ABB4F178EA1}"/>
          </ac:spMkLst>
        </pc:spChg>
        <pc:spChg chg="add">
          <ac:chgData name="José Saturnino Pimentel" userId="7c38cfea-825c-4fd3-b107-a66c8f602e5c" providerId="ADAL" clId="{61EBD1C6-D993-C64C-BA26-118FA7E4FD2C}" dt="2019-04-27T02:38:59.094" v="1329" actId="26606"/>
          <ac:spMkLst>
            <pc:docMk/>
            <pc:sldMk cId="2968081514" sldId="334"/>
            <ac:spMk id="36" creationId="{1DB7C82F-AB7E-4F0C-B829-FA1B9C415180}"/>
          </ac:spMkLst>
        </pc:spChg>
        <pc:spChg chg="add">
          <ac:chgData name="José Saturnino Pimentel" userId="7c38cfea-825c-4fd3-b107-a66c8f602e5c" providerId="ADAL" clId="{61EBD1C6-D993-C64C-BA26-118FA7E4FD2C}" dt="2019-04-27T02:38:59.094" v="1329" actId="26606"/>
          <ac:spMkLst>
            <pc:docMk/>
            <pc:sldMk cId="2968081514" sldId="334"/>
            <ac:spMk id="38" creationId="{70B66945-4967-4040-926D-DCA44313CDAB}"/>
          </ac:spMkLst>
        </pc:spChg>
        <pc:picChg chg="add del">
          <ac:chgData name="José Saturnino Pimentel" userId="7c38cfea-825c-4fd3-b107-a66c8f602e5c" providerId="ADAL" clId="{61EBD1C6-D993-C64C-BA26-118FA7E4FD2C}" dt="2019-04-27T02:37:47.677" v="1319" actId="26606"/>
          <ac:picMkLst>
            <pc:docMk/>
            <pc:sldMk cId="2968081514" sldId="334"/>
            <ac:picMk id="5" creationId="{56F0C93F-EE2D-6347-A8EF-34A5E9566DA7}"/>
          </ac:picMkLst>
        </pc:picChg>
        <pc:picChg chg="add mod ord">
          <ac:chgData name="José Saturnino Pimentel" userId="7c38cfea-825c-4fd3-b107-a66c8f602e5c" providerId="ADAL" clId="{61EBD1C6-D993-C64C-BA26-118FA7E4FD2C}" dt="2019-04-27T02:38:59.094" v="1329" actId="26606"/>
          <ac:picMkLst>
            <pc:docMk/>
            <pc:sldMk cId="2968081514" sldId="334"/>
            <ac:picMk id="9" creationId="{2ABB36EF-B9BB-254F-B9BE-71C7FB5D7BA8}"/>
          </ac:picMkLst>
        </pc:picChg>
        <pc:picChg chg="add del">
          <ac:chgData name="José Saturnino Pimentel" userId="7c38cfea-825c-4fd3-b107-a66c8f602e5c" providerId="ADAL" clId="{61EBD1C6-D993-C64C-BA26-118FA7E4FD2C}" dt="2019-04-27T02:20:28.618" v="1149" actId="26606"/>
          <ac:picMkLst>
            <pc:docMk/>
            <pc:sldMk cId="2968081514" sldId="334"/>
            <ac:picMk id="16" creationId="{07CF545F-9C2E-4446-97CD-AD92990C2B68}"/>
          </ac:picMkLst>
        </pc:picChg>
      </pc:sldChg>
      <pc:sldChg chg="addSp delSp modSp add setBg">
        <pc:chgData name="José Saturnino Pimentel" userId="7c38cfea-825c-4fd3-b107-a66c8f602e5c" providerId="ADAL" clId="{61EBD1C6-D993-C64C-BA26-118FA7E4FD2C}" dt="2019-04-27T02:48:47.746" v="1369" actId="2711"/>
        <pc:sldMkLst>
          <pc:docMk/>
          <pc:sldMk cId="946197969" sldId="335"/>
        </pc:sldMkLst>
        <pc:spChg chg="del">
          <ac:chgData name="José Saturnino Pimentel" userId="7c38cfea-825c-4fd3-b107-a66c8f602e5c" providerId="ADAL" clId="{61EBD1C6-D993-C64C-BA26-118FA7E4FD2C}" dt="2019-04-25T05:23:04.527" v="182" actId="478"/>
          <ac:spMkLst>
            <pc:docMk/>
            <pc:sldMk cId="946197969" sldId="335"/>
            <ac:spMk id="2" creationId="{BE84C09E-103B-3E42-B497-8645D01521DA}"/>
          </ac:spMkLst>
        </pc:spChg>
        <pc:spChg chg="del">
          <ac:chgData name="José Saturnino Pimentel" userId="7c38cfea-825c-4fd3-b107-a66c8f602e5c" providerId="ADAL" clId="{61EBD1C6-D993-C64C-BA26-118FA7E4FD2C}" dt="2019-04-25T05:23:02.315" v="181" actId="478"/>
          <ac:spMkLst>
            <pc:docMk/>
            <pc:sldMk cId="946197969" sldId="335"/>
            <ac:spMk id="3" creationId="{F24F8FAA-EA56-2942-9D12-3181E43B0648}"/>
          </ac:spMkLst>
        </pc:spChg>
        <pc:spChg chg="add mod">
          <ac:chgData name="José Saturnino Pimentel" userId="7c38cfea-825c-4fd3-b107-a66c8f602e5c" providerId="ADAL" clId="{61EBD1C6-D993-C64C-BA26-118FA7E4FD2C}" dt="2019-04-27T02:48:47.746" v="1369" actId="2711"/>
          <ac:spMkLst>
            <pc:docMk/>
            <pc:sldMk cId="946197969" sldId="335"/>
            <ac:spMk id="4" creationId="{EC29D796-84AE-2546-8A6F-9C6174A2410A}"/>
          </ac:spMkLst>
        </pc:spChg>
        <pc:spChg chg="add mod">
          <ac:chgData name="José Saturnino Pimentel" userId="7c38cfea-825c-4fd3-b107-a66c8f602e5c" providerId="ADAL" clId="{61EBD1C6-D993-C64C-BA26-118FA7E4FD2C}" dt="2019-04-27T02:48:47.746" v="1369" actId="2711"/>
          <ac:spMkLst>
            <pc:docMk/>
            <pc:sldMk cId="946197969" sldId="335"/>
            <ac:spMk id="14" creationId="{9EB395E2-522C-B84E-BEFF-294D651AC54A}"/>
          </ac:spMkLst>
        </pc:spChg>
        <pc:spChg chg="add mod">
          <ac:chgData name="José Saturnino Pimentel" userId="7c38cfea-825c-4fd3-b107-a66c8f602e5c" providerId="ADAL" clId="{61EBD1C6-D993-C64C-BA26-118FA7E4FD2C}" dt="2019-04-27T02:48:47.746" v="1369" actId="2711"/>
          <ac:spMkLst>
            <pc:docMk/>
            <pc:sldMk cId="946197969" sldId="335"/>
            <ac:spMk id="15" creationId="{8D3AABBA-C059-5148-B81F-4C4070137B1A}"/>
          </ac:spMkLst>
        </pc:spChg>
        <pc:spChg chg="add mod">
          <ac:chgData name="José Saturnino Pimentel" userId="7c38cfea-825c-4fd3-b107-a66c8f602e5c" providerId="ADAL" clId="{61EBD1C6-D993-C64C-BA26-118FA7E4FD2C}" dt="2019-04-27T02:48:47.746" v="1369" actId="2711"/>
          <ac:spMkLst>
            <pc:docMk/>
            <pc:sldMk cId="946197969" sldId="335"/>
            <ac:spMk id="16" creationId="{366A4D4F-FFC6-0342-A6AC-285B2961D7A3}"/>
          </ac:spMkLst>
        </pc:spChg>
        <pc:spChg chg="add mod">
          <ac:chgData name="José Saturnino Pimentel" userId="7c38cfea-825c-4fd3-b107-a66c8f602e5c" providerId="ADAL" clId="{61EBD1C6-D993-C64C-BA26-118FA7E4FD2C}" dt="2019-04-27T02:48:47.746" v="1369" actId="2711"/>
          <ac:spMkLst>
            <pc:docMk/>
            <pc:sldMk cId="946197969" sldId="335"/>
            <ac:spMk id="17" creationId="{C20C8589-409F-A648-BA2A-28D21E21E6E3}"/>
          </ac:spMkLst>
        </pc:spChg>
        <pc:spChg chg="add mod">
          <ac:chgData name="José Saturnino Pimentel" userId="7c38cfea-825c-4fd3-b107-a66c8f602e5c" providerId="ADAL" clId="{61EBD1C6-D993-C64C-BA26-118FA7E4FD2C}" dt="2019-04-27T02:48:47.746" v="1369" actId="2711"/>
          <ac:spMkLst>
            <pc:docMk/>
            <pc:sldMk cId="946197969" sldId="335"/>
            <ac:spMk id="18" creationId="{148B020E-9A60-E64B-9D1B-AD5123AB5CD9}"/>
          </ac:spMkLst>
        </pc:spChg>
        <pc:picChg chg="add">
          <ac:chgData name="José Saturnino Pimentel" userId="7c38cfea-825c-4fd3-b107-a66c8f602e5c" providerId="ADAL" clId="{61EBD1C6-D993-C64C-BA26-118FA7E4FD2C}" dt="2019-04-25T05:23:05.320" v="183"/>
          <ac:picMkLst>
            <pc:docMk/>
            <pc:sldMk cId="946197969" sldId="335"/>
            <ac:picMk id="5" creationId="{720DEE56-128C-814C-9A3B-D292A1278C30}"/>
          </ac:picMkLst>
        </pc:picChg>
        <pc:picChg chg="add">
          <ac:chgData name="José Saturnino Pimentel" userId="7c38cfea-825c-4fd3-b107-a66c8f602e5c" providerId="ADAL" clId="{61EBD1C6-D993-C64C-BA26-118FA7E4FD2C}" dt="2019-04-25T05:23:05.320" v="183"/>
          <ac:picMkLst>
            <pc:docMk/>
            <pc:sldMk cId="946197969" sldId="335"/>
            <ac:picMk id="6" creationId="{46748B83-AAAE-8D40-B2BC-13140AB574AF}"/>
          </ac:picMkLst>
        </pc:picChg>
        <pc:picChg chg="add">
          <ac:chgData name="José Saturnino Pimentel" userId="7c38cfea-825c-4fd3-b107-a66c8f602e5c" providerId="ADAL" clId="{61EBD1C6-D993-C64C-BA26-118FA7E4FD2C}" dt="2019-04-25T05:23:05.320" v="183"/>
          <ac:picMkLst>
            <pc:docMk/>
            <pc:sldMk cId="946197969" sldId="335"/>
            <ac:picMk id="7" creationId="{E2B9676C-0670-5349-AFB2-848D3E2C5AA6}"/>
          </ac:picMkLst>
        </pc:picChg>
        <pc:picChg chg="add">
          <ac:chgData name="José Saturnino Pimentel" userId="7c38cfea-825c-4fd3-b107-a66c8f602e5c" providerId="ADAL" clId="{61EBD1C6-D993-C64C-BA26-118FA7E4FD2C}" dt="2019-04-25T05:23:05.320" v="183"/>
          <ac:picMkLst>
            <pc:docMk/>
            <pc:sldMk cId="946197969" sldId="335"/>
            <ac:picMk id="8" creationId="{B561EAE1-425C-FE4D-93CF-D456754BB320}"/>
          </ac:picMkLst>
        </pc:picChg>
        <pc:picChg chg="add">
          <ac:chgData name="José Saturnino Pimentel" userId="7c38cfea-825c-4fd3-b107-a66c8f602e5c" providerId="ADAL" clId="{61EBD1C6-D993-C64C-BA26-118FA7E4FD2C}" dt="2019-04-25T05:23:05.320" v="183"/>
          <ac:picMkLst>
            <pc:docMk/>
            <pc:sldMk cId="946197969" sldId="335"/>
            <ac:picMk id="13" creationId="{2D111367-09F6-484E-9966-A287A6CA10EF}"/>
          </ac:picMkLst>
        </pc:picChg>
        <pc:cxnChg chg="add">
          <ac:chgData name="José Saturnino Pimentel" userId="7c38cfea-825c-4fd3-b107-a66c8f602e5c" providerId="ADAL" clId="{61EBD1C6-D993-C64C-BA26-118FA7E4FD2C}" dt="2019-04-25T05:23:05.320" v="183"/>
          <ac:cxnSpMkLst>
            <pc:docMk/>
            <pc:sldMk cId="946197969" sldId="335"/>
            <ac:cxnSpMk id="9" creationId="{8D019935-E7A4-E940-B21C-D424E1F46870}"/>
          </ac:cxnSpMkLst>
        </pc:cxnChg>
        <pc:cxnChg chg="add">
          <ac:chgData name="José Saturnino Pimentel" userId="7c38cfea-825c-4fd3-b107-a66c8f602e5c" providerId="ADAL" clId="{61EBD1C6-D993-C64C-BA26-118FA7E4FD2C}" dt="2019-04-25T05:23:05.320" v="183"/>
          <ac:cxnSpMkLst>
            <pc:docMk/>
            <pc:sldMk cId="946197969" sldId="335"/>
            <ac:cxnSpMk id="10" creationId="{51BEE51B-EE9E-6247-9D07-00CA14316D8F}"/>
          </ac:cxnSpMkLst>
        </pc:cxnChg>
        <pc:cxnChg chg="add">
          <ac:chgData name="José Saturnino Pimentel" userId="7c38cfea-825c-4fd3-b107-a66c8f602e5c" providerId="ADAL" clId="{61EBD1C6-D993-C64C-BA26-118FA7E4FD2C}" dt="2019-04-25T05:23:05.320" v="183"/>
          <ac:cxnSpMkLst>
            <pc:docMk/>
            <pc:sldMk cId="946197969" sldId="335"/>
            <ac:cxnSpMk id="11" creationId="{2A07AFB5-F9FE-5D4E-AFD4-5F82B1494E4E}"/>
          </ac:cxnSpMkLst>
        </pc:cxnChg>
        <pc:cxnChg chg="add">
          <ac:chgData name="José Saturnino Pimentel" userId="7c38cfea-825c-4fd3-b107-a66c8f602e5c" providerId="ADAL" clId="{61EBD1C6-D993-C64C-BA26-118FA7E4FD2C}" dt="2019-04-25T05:23:05.320" v="183"/>
          <ac:cxnSpMkLst>
            <pc:docMk/>
            <pc:sldMk cId="946197969" sldId="335"/>
            <ac:cxnSpMk id="12" creationId="{27FA2599-CFE9-7541-96F1-2B2EF13B5E99}"/>
          </ac:cxnSpMkLst>
        </pc:cxnChg>
      </pc:sldChg>
      <pc:sldChg chg="addSp delSp modSp add setBg">
        <pc:chgData name="José Saturnino Pimentel" userId="7c38cfea-825c-4fd3-b107-a66c8f602e5c" providerId="ADAL" clId="{61EBD1C6-D993-C64C-BA26-118FA7E4FD2C}" dt="2019-04-27T03:22:52.781" v="1484" actId="20577"/>
        <pc:sldMkLst>
          <pc:docMk/>
          <pc:sldMk cId="2858208123" sldId="336"/>
        </pc:sldMkLst>
        <pc:spChg chg="del">
          <ac:chgData name="José Saturnino Pimentel" userId="7c38cfea-825c-4fd3-b107-a66c8f602e5c" providerId="ADAL" clId="{61EBD1C6-D993-C64C-BA26-118FA7E4FD2C}" dt="2019-04-25T05:23:18.795" v="186" actId="478"/>
          <ac:spMkLst>
            <pc:docMk/>
            <pc:sldMk cId="2858208123" sldId="336"/>
            <ac:spMk id="2" creationId="{D4CAE953-825F-364C-B9C0-F3B2018A295F}"/>
          </ac:spMkLst>
        </pc:spChg>
        <pc:spChg chg="del">
          <ac:chgData name="José Saturnino Pimentel" userId="7c38cfea-825c-4fd3-b107-a66c8f602e5c" providerId="ADAL" clId="{61EBD1C6-D993-C64C-BA26-118FA7E4FD2C}" dt="2019-04-25T05:23:17.109" v="185" actId="478"/>
          <ac:spMkLst>
            <pc:docMk/>
            <pc:sldMk cId="2858208123" sldId="336"/>
            <ac:spMk id="3" creationId="{A85A01DE-8D7B-2C4F-99AA-AE545D8CEB58}"/>
          </ac:spMkLst>
        </pc:spChg>
        <pc:spChg chg="add del mod">
          <ac:chgData name="José Saturnino Pimentel" userId="7c38cfea-825c-4fd3-b107-a66c8f602e5c" providerId="ADAL" clId="{61EBD1C6-D993-C64C-BA26-118FA7E4FD2C}" dt="2019-04-25T05:23:32.900" v="190"/>
          <ac:spMkLst>
            <pc:docMk/>
            <pc:sldMk cId="2858208123" sldId="336"/>
            <ac:spMk id="4" creationId="{397904CD-1C99-0843-90F7-48BC0CB5B438}"/>
          </ac:spMkLst>
        </pc:spChg>
        <pc:spChg chg="add mod">
          <ac:chgData name="José Saturnino Pimentel" userId="7c38cfea-825c-4fd3-b107-a66c8f602e5c" providerId="ADAL" clId="{61EBD1C6-D993-C64C-BA26-118FA7E4FD2C}" dt="2019-04-27T02:48:57.315" v="1370" actId="2711"/>
          <ac:spMkLst>
            <pc:docMk/>
            <pc:sldMk cId="2858208123" sldId="336"/>
            <ac:spMk id="5" creationId="{FCDB5476-D10B-444A-86A9-C4EDB530F165}"/>
          </ac:spMkLst>
        </pc:spChg>
        <pc:spChg chg="add mod">
          <ac:chgData name="José Saturnino Pimentel" userId="7c38cfea-825c-4fd3-b107-a66c8f602e5c" providerId="ADAL" clId="{61EBD1C6-D993-C64C-BA26-118FA7E4FD2C}" dt="2019-04-27T02:48:57.315" v="1370" actId="2711"/>
          <ac:spMkLst>
            <pc:docMk/>
            <pc:sldMk cId="2858208123" sldId="336"/>
            <ac:spMk id="6" creationId="{EAF7422B-ECE2-9241-B898-366B6DEFF678}"/>
          </ac:spMkLst>
        </pc:spChg>
        <pc:spChg chg="add mod">
          <ac:chgData name="José Saturnino Pimentel" userId="7c38cfea-825c-4fd3-b107-a66c8f602e5c" providerId="ADAL" clId="{61EBD1C6-D993-C64C-BA26-118FA7E4FD2C}" dt="2019-04-27T02:48:57.315" v="1370" actId="2711"/>
          <ac:spMkLst>
            <pc:docMk/>
            <pc:sldMk cId="2858208123" sldId="336"/>
            <ac:spMk id="7" creationId="{F84A134D-D9E5-3748-97D1-6B475AA59786}"/>
          </ac:spMkLst>
        </pc:spChg>
        <pc:spChg chg="add mod">
          <ac:chgData name="José Saturnino Pimentel" userId="7c38cfea-825c-4fd3-b107-a66c8f602e5c" providerId="ADAL" clId="{61EBD1C6-D993-C64C-BA26-118FA7E4FD2C}" dt="2019-04-27T02:48:57.315" v="1370" actId="2711"/>
          <ac:spMkLst>
            <pc:docMk/>
            <pc:sldMk cId="2858208123" sldId="336"/>
            <ac:spMk id="8" creationId="{7493D488-18FB-5842-AABD-700C4490FCA9}"/>
          </ac:spMkLst>
        </pc:spChg>
        <pc:spChg chg="add mod">
          <ac:chgData name="José Saturnino Pimentel" userId="7c38cfea-825c-4fd3-b107-a66c8f602e5c" providerId="ADAL" clId="{61EBD1C6-D993-C64C-BA26-118FA7E4FD2C}" dt="2019-04-27T02:48:57.315" v="1370" actId="2711"/>
          <ac:spMkLst>
            <pc:docMk/>
            <pc:sldMk cId="2858208123" sldId="336"/>
            <ac:spMk id="9" creationId="{0B880A53-0532-3049-B14D-BF1C22B97E95}"/>
          </ac:spMkLst>
        </pc:spChg>
        <pc:spChg chg="add mod">
          <ac:chgData name="José Saturnino Pimentel" userId="7c38cfea-825c-4fd3-b107-a66c8f602e5c" providerId="ADAL" clId="{61EBD1C6-D993-C64C-BA26-118FA7E4FD2C}" dt="2019-04-27T02:48:57.315" v="1370" actId="2711"/>
          <ac:spMkLst>
            <pc:docMk/>
            <pc:sldMk cId="2858208123" sldId="336"/>
            <ac:spMk id="10" creationId="{A7810CDF-59EA-B940-B08D-057F21CCBAF9}"/>
          </ac:spMkLst>
        </pc:spChg>
        <pc:spChg chg="add mod">
          <ac:chgData name="José Saturnino Pimentel" userId="7c38cfea-825c-4fd3-b107-a66c8f602e5c" providerId="ADAL" clId="{61EBD1C6-D993-C64C-BA26-118FA7E4FD2C}" dt="2019-04-27T02:48:57.315" v="1370" actId="2711"/>
          <ac:spMkLst>
            <pc:docMk/>
            <pc:sldMk cId="2858208123" sldId="336"/>
            <ac:spMk id="11" creationId="{79C905E1-99CB-CA4A-8941-D26D2F45623D}"/>
          </ac:spMkLst>
        </pc:spChg>
        <pc:spChg chg="add mod">
          <ac:chgData name="José Saturnino Pimentel" userId="7c38cfea-825c-4fd3-b107-a66c8f602e5c" providerId="ADAL" clId="{61EBD1C6-D993-C64C-BA26-118FA7E4FD2C}" dt="2019-04-27T02:48:57.315" v="1370" actId="2711"/>
          <ac:spMkLst>
            <pc:docMk/>
            <pc:sldMk cId="2858208123" sldId="336"/>
            <ac:spMk id="12" creationId="{3C349354-3A5B-7C4D-9A1E-F088FFDB5783}"/>
          </ac:spMkLst>
        </pc:spChg>
        <pc:spChg chg="add mod">
          <ac:chgData name="José Saturnino Pimentel" userId="7c38cfea-825c-4fd3-b107-a66c8f602e5c" providerId="ADAL" clId="{61EBD1C6-D993-C64C-BA26-118FA7E4FD2C}" dt="2019-04-27T02:48:57.315" v="1370" actId="2711"/>
          <ac:spMkLst>
            <pc:docMk/>
            <pc:sldMk cId="2858208123" sldId="336"/>
            <ac:spMk id="13" creationId="{9FCFF8CD-785F-4D49-909A-937822CD107D}"/>
          </ac:spMkLst>
        </pc:spChg>
        <pc:spChg chg="add mod">
          <ac:chgData name="José Saturnino Pimentel" userId="7c38cfea-825c-4fd3-b107-a66c8f602e5c" providerId="ADAL" clId="{61EBD1C6-D993-C64C-BA26-118FA7E4FD2C}" dt="2019-04-27T02:48:57.315" v="1370" actId="2711"/>
          <ac:spMkLst>
            <pc:docMk/>
            <pc:sldMk cId="2858208123" sldId="336"/>
            <ac:spMk id="14" creationId="{94D4827A-D9D8-D549-B0E6-1A4AC8013CD5}"/>
          </ac:spMkLst>
        </pc:spChg>
        <pc:spChg chg="add mod">
          <ac:chgData name="José Saturnino Pimentel" userId="7c38cfea-825c-4fd3-b107-a66c8f602e5c" providerId="ADAL" clId="{61EBD1C6-D993-C64C-BA26-118FA7E4FD2C}" dt="2019-04-27T02:48:57.315" v="1370" actId="2711"/>
          <ac:spMkLst>
            <pc:docMk/>
            <pc:sldMk cId="2858208123" sldId="336"/>
            <ac:spMk id="15" creationId="{48EE3685-8269-D746-8D45-0A0C8A6B8606}"/>
          </ac:spMkLst>
        </pc:spChg>
        <pc:spChg chg="add mod">
          <ac:chgData name="José Saturnino Pimentel" userId="7c38cfea-825c-4fd3-b107-a66c8f602e5c" providerId="ADAL" clId="{61EBD1C6-D993-C64C-BA26-118FA7E4FD2C}" dt="2019-04-27T02:48:57.315" v="1370" actId="2711"/>
          <ac:spMkLst>
            <pc:docMk/>
            <pc:sldMk cId="2858208123" sldId="336"/>
            <ac:spMk id="16" creationId="{A9DF05E3-27EF-7B40-9BAF-D24B9E19E833}"/>
          </ac:spMkLst>
        </pc:spChg>
        <pc:spChg chg="add mod">
          <ac:chgData name="José Saturnino Pimentel" userId="7c38cfea-825c-4fd3-b107-a66c8f602e5c" providerId="ADAL" clId="{61EBD1C6-D993-C64C-BA26-118FA7E4FD2C}" dt="2019-04-27T02:48:57.315" v="1370" actId="2711"/>
          <ac:spMkLst>
            <pc:docMk/>
            <pc:sldMk cId="2858208123" sldId="336"/>
            <ac:spMk id="17" creationId="{5919FE97-D7C2-9642-B63F-4C69F8E6C4A7}"/>
          </ac:spMkLst>
        </pc:spChg>
        <pc:spChg chg="add mod">
          <ac:chgData name="José Saturnino Pimentel" userId="7c38cfea-825c-4fd3-b107-a66c8f602e5c" providerId="ADAL" clId="{61EBD1C6-D993-C64C-BA26-118FA7E4FD2C}" dt="2019-04-27T02:48:57.315" v="1370" actId="2711"/>
          <ac:spMkLst>
            <pc:docMk/>
            <pc:sldMk cId="2858208123" sldId="336"/>
            <ac:spMk id="18" creationId="{E3333D8C-21DD-DE47-8A4D-57A6E69F8547}"/>
          </ac:spMkLst>
        </pc:spChg>
        <pc:spChg chg="add mod">
          <ac:chgData name="José Saturnino Pimentel" userId="7c38cfea-825c-4fd3-b107-a66c8f602e5c" providerId="ADAL" clId="{61EBD1C6-D993-C64C-BA26-118FA7E4FD2C}" dt="2019-04-27T02:48:57.315" v="1370" actId="2711"/>
          <ac:spMkLst>
            <pc:docMk/>
            <pc:sldMk cId="2858208123" sldId="336"/>
            <ac:spMk id="19" creationId="{A9719951-F519-564E-AB6E-E0F636CD6BF0}"/>
          </ac:spMkLst>
        </pc:spChg>
        <pc:spChg chg="add mod">
          <ac:chgData name="José Saturnino Pimentel" userId="7c38cfea-825c-4fd3-b107-a66c8f602e5c" providerId="ADAL" clId="{61EBD1C6-D993-C64C-BA26-118FA7E4FD2C}" dt="2019-04-27T03:22:52.781" v="1484" actId="20577"/>
          <ac:spMkLst>
            <pc:docMk/>
            <pc:sldMk cId="2858208123" sldId="336"/>
            <ac:spMk id="25" creationId="{15B43983-8C8D-554D-A475-9EBF89AA3BFF}"/>
          </ac:spMkLst>
        </pc:spChg>
        <pc:picChg chg="add">
          <ac:chgData name="José Saturnino Pimentel" userId="7c38cfea-825c-4fd3-b107-a66c8f602e5c" providerId="ADAL" clId="{61EBD1C6-D993-C64C-BA26-118FA7E4FD2C}" dt="2019-04-25T05:23:30.117" v="188"/>
          <ac:picMkLst>
            <pc:docMk/>
            <pc:sldMk cId="2858208123" sldId="336"/>
            <ac:picMk id="20" creationId="{648B1C7C-6BE2-9F49-93E6-165F274B84F5}"/>
          </ac:picMkLst>
        </pc:picChg>
        <pc:picChg chg="add">
          <ac:chgData name="José Saturnino Pimentel" userId="7c38cfea-825c-4fd3-b107-a66c8f602e5c" providerId="ADAL" clId="{61EBD1C6-D993-C64C-BA26-118FA7E4FD2C}" dt="2019-04-25T05:23:30.117" v="188"/>
          <ac:picMkLst>
            <pc:docMk/>
            <pc:sldMk cId="2858208123" sldId="336"/>
            <ac:picMk id="21" creationId="{FE037ECB-6E8D-7C40-8B89-0664D5086BAB}"/>
          </ac:picMkLst>
        </pc:picChg>
        <pc:picChg chg="add">
          <ac:chgData name="José Saturnino Pimentel" userId="7c38cfea-825c-4fd3-b107-a66c8f602e5c" providerId="ADAL" clId="{61EBD1C6-D993-C64C-BA26-118FA7E4FD2C}" dt="2019-04-25T05:23:30.117" v="188"/>
          <ac:picMkLst>
            <pc:docMk/>
            <pc:sldMk cId="2858208123" sldId="336"/>
            <ac:picMk id="22" creationId="{A9F237F2-C7C3-8545-A069-2DB4D5A71DB7}"/>
          </ac:picMkLst>
        </pc:picChg>
        <pc:picChg chg="add">
          <ac:chgData name="José Saturnino Pimentel" userId="7c38cfea-825c-4fd3-b107-a66c8f602e5c" providerId="ADAL" clId="{61EBD1C6-D993-C64C-BA26-118FA7E4FD2C}" dt="2019-04-25T05:23:30.117" v="188"/>
          <ac:picMkLst>
            <pc:docMk/>
            <pc:sldMk cId="2858208123" sldId="336"/>
            <ac:picMk id="23" creationId="{0E70CB48-15BA-D34E-BBAA-20D4CE36F818}"/>
          </ac:picMkLst>
        </pc:picChg>
        <pc:picChg chg="add">
          <ac:chgData name="José Saturnino Pimentel" userId="7c38cfea-825c-4fd3-b107-a66c8f602e5c" providerId="ADAL" clId="{61EBD1C6-D993-C64C-BA26-118FA7E4FD2C}" dt="2019-04-25T05:23:30.117" v="188"/>
          <ac:picMkLst>
            <pc:docMk/>
            <pc:sldMk cId="2858208123" sldId="336"/>
            <ac:picMk id="24" creationId="{3B2CDB4F-0FC0-4948-8759-6D95CE5BEC96}"/>
          </ac:picMkLst>
        </pc:picChg>
      </pc:sldChg>
      <pc:sldChg chg="addSp delSp modSp add del mod modTransition setBg">
        <pc:chgData name="José Saturnino Pimentel" userId="7c38cfea-825c-4fd3-b107-a66c8f602e5c" providerId="ADAL" clId="{61EBD1C6-D993-C64C-BA26-118FA7E4FD2C}" dt="2019-04-27T02:43:47.832" v="1354" actId="2696"/>
        <pc:sldMkLst>
          <pc:docMk/>
          <pc:sldMk cId="901492550" sldId="337"/>
        </pc:sldMkLst>
        <pc:spChg chg="del">
          <ac:chgData name="José Saturnino Pimentel" userId="7c38cfea-825c-4fd3-b107-a66c8f602e5c" providerId="ADAL" clId="{61EBD1C6-D993-C64C-BA26-118FA7E4FD2C}" dt="2019-04-25T05:23:42.896" v="192" actId="478"/>
          <ac:spMkLst>
            <pc:docMk/>
            <pc:sldMk cId="901492550" sldId="337"/>
            <ac:spMk id="2" creationId="{AB6B056D-38C2-9341-8107-44B47A44E0CE}"/>
          </ac:spMkLst>
        </pc:spChg>
        <pc:spChg chg="del">
          <ac:chgData name="José Saturnino Pimentel" userId="7c38cfea-825c-4fd3-b107-a66c8f602e5c" providerId="ADAL" clId="{61EBD1C6-D993-C64C-BA26-118FA7E4FD2C}" dt="2019-04-25T05:23:45.118" v="193" actId="478"/>
          <ac:spMkLst>
            <pc:docMk/>
            <pc:sldMk cId="901492550" sldId="337"/>
            <ac:spMk id="3" creationId="{4BF675C9-392A-964B-A1E4-4ABDF4DA534F}"/>
          </ac:spMkLst>
        </pc:spChg>
        <pc:spChg chg="add mod">
          <ac:chgData name="José Saturnino Pimentel" userId="7c38cfea-825c-4fd3-b107-a66c8f602e5c" providerId="ADAL" clId="{61EBD1C6-D993-C64C-BA26-118FA7E4FD2C}" dt="2019-04-27T02:20:59.596" v="1158" actId="26606"/>
          <ac:spMkLst>
            <pc:docMk/>
            <pc:sldMk cId="901492550" sldId="337"/>
            <ac:spMk id="4" creationId="{02212339-5DEC-9145-8548-C92F5D8B93C2}"/>
          </ac:spMkLst>
        </pc:spChg>
        <pc:spChg chg="add del">
          <ac:chgData name="José Saturnino Pimentel" userId="7c38cfea-825c-4fd3-b107-a66c8f602e5c" providerId="ADAL" clId="{61EBD1C6-D993-C64C-BA26-118FA7E4FD2C}" dt="2019-04-27T02:20:59.609" v="1159" actId="26606"/>
          <ac:spMkLst>
            <pc:docMk/>
            <pc:sldMk cId="901492550" sldId="337"/>
            <ac:spMk id="9" creationId="{23962611-DFD5-4092-AAFD-559E3DFCE2C9}"/>
          </ac:spMkLst>
        </pc:spChg>
        <pc:spChg chg="add del">
          <ac:chgData name="José Saturnino Pimentel" userId="7c38cfea-825c-4fd3-b107-a66c8f602e5c" providerId="ADAL" clId="{61EBD1C6-D993-C64C-BA26-118FA7E4FD2C}" dt="2019-04-27T02:20:58.529" v="1156" actId="26606"/>
          <ac:spMkLst>
            <pc:docMk/>
            <pc:sldMk cId="901492550" sldId="337"/>
            <ac:spMk id="16" creationId="{23962611-DFD5-4092-AAFD-559E3DFCE2C9}"/>
          </ac:spMkLst>
        </pc:spChg>
        <pc:spChg chg="add del">
          <ac:chgData name="José Saturnino Pimentel" userId="7c38cfea-825c-4fd3-b107-a66c8f602e5c" providerId="ADAL" clId="{61EBD1C6-D993-C64C-BA26-118FA7E4FD2C}" dt="2019-04-27T02:20:59.596" v="1158" actId="26606"/>
          <ac:spMkLst>
            <pc:docMk/>
            <pc:sldMk cId="901492550" sldId="337"/>
            <ac:spMk id="20" creationId="{25168E7B-6D42-4B3A-B7A1-17D4C49EC903}"/>
          </ac:spMkLst>
        </pc:spChg>
        <pc:spChg chg="add">
          <ac:chgData name="José Saturnino Pimentel" userId="7c38cfea-825c-4fd3-b107-a66c8f602e5c" providerId="ADAL" clId="{61EBD1C6-D993-C64C-BA26-118FA7E4FD2C}" dt="2019-04-27T02:20:59.609" v="1159" actId="26606"/>
          <ac:spMkLst>
            <pc:docMk/>
            <pc:sldMk cId="901492550" sldId="337"/>
            <ac:spMk id="23" creationId="{23962611-DFD5-4092-AAFD-559E3DFCE2C9}"/>
          </ac:spMkLst>
        </pc:spChg>
        <pc:picChg chg="add del">
          <ac:chgData name="José Saturnino Pimentel" userId="7c38cfea-825c-4fd3-b107-a66c8f602e5c" providerId="ADAL" clId="{61EBD1C6-D993-C64C-BA26-118FA7E4FD2C}" dt="2019-04-27T02:20:59.609" v="1159" actId="26606"/>
          <ac:picMkLst>
            <pc:docMk/>
            <pc:sldMk cId="901492550" sldId="337"/>
            <ac:picMk id="11" creationId="{2270F1FA-0425-408F-9861-80BF5AFB276D}"/>
          </ac:picMkLst>
        </pc:picChg>
        <pc:picChg chg="add del">
          <ac:chgData name="José Saturnino Pimentel" userId="7c38cfea-825c-4fd3-b107-a66c8f602e5c" providerId="ADAL" clId="{61EBD1C6-D993-C64C-BA26-118FA7E4FD2C}" dt="2019-04-27T02:20:58.529" v="1156" actId="26606"/>
          <ac:picMkLst>
            <pc:docMk/>
            <pc:sldMk cId="901492550" sldId="337"/>
            <ac:picMk id="18" creationId="{2270F1FA-0425-408F-9861-80BF5AFB276D}"/>
          </ac:picMkLst>
        </pc:picChg>
        <pc:picChg chg="add del">
          <ac:chgData name="José Saturnino Pimentel" userId="7c38cfea-825c-4fd3-b107-a66c8f602e5c" providerId="ADAL" clId="{61EBD1C6-D993-C64C-BA26-118FA7E4FD2C}" dt="2019-04-27T02:20:59.596" v="1158" actId="26606"/>
          <ac:picMkLst>
            <pc:docMk/>
            <pc:sldMk cId="901492550" sldId="337"/>
            <ac:picMk id="21" creationId="{98A030C2-9F23-4593-9F99-7B73C232A4C9}"/>
          </ac:picMkLst>
        </pc:picChg>
        <pc:picChg chg="add">
          <ac:chgData name="José Saturnino Pimentel" userId="7c38cfea-825c-4fd3-b107-a66c8f602e5c" providerId="ADAL" clId="{61EBD1C6-D993-C64C-BA26-118FA7E4FD2C}" dt="2019-04-27T02:20:59.609" v="1159" actId="26606"/>
          <ac:picMkLst>
            <pc:docMk/>
            <pc:sldMk cId="901492550" sldId="337"/>
            <ac:picMk id="24" creationId="{2270F1FA-0425-408F-9861-80BF5AFB276D}"/>
          </ac:picMkLst>
        </pc:picChg>
      </pc:sldChg>
      <pc:sldChg chg="addSp delSp modSp add del mod modTransition setBg">
        <pc:chgData name="José Saturnino Pimentel" userId="7c38cfea-825c-4fd3-b107-a66c8f602e5c" providerId="ADAL" clId="{61EBD1C6-D993-C64C-BA26-118FA7E4FD2C}" dt="2019-04-27T02:43:50.636" v="1355" actId="2696"/>
        <pc:sldMkLst>
          <pc:docMk/>
          <pc:sldMk cId="882454866" sldId="338"/>
        </pc:sldMkLst>
        <pc:spChg chg="del">
          <ac:chgData name="José Saturnino Pimentel" userId="7c38cfea-825c-4fd3-b107-a66c8f602e5c" providerId="ADAL" clId="{61EBD1C6-D993-C64C-BA26-118FA7E4FD2C}" dt="2019-04-25T05:24:15.896" v="196" actId="478"/>
          <ac:spMkLst>
            <pc:docMk/>
            <pc:sldMk cId="882454866" sldId="338"/>
            <ac:spMk id="2" creationId="{FB2A4F2A-F130-524B-810E-D3AE80CBFDAA}"/>
          </ac:spMkLst>
        </pc:spChg>
        <pc:spChg chg="del">
          <ac:chgData name="José Saturnino Pimentel" userId="7c38cfea-825c-4fd3-b107-a66c8f602e5c" providerId="ADAL" clId="{61EBD1C6-D993-C64C-BA26-118FA7E4FD2C}" dt="2019-04-25T05:24:18.525" v="197" actId="478"/>
          <ac:spMkLst>
            <pc:docMk/>
            <pc:sldMk cId="882454866" sldId="338"/>
            <ac:spMk id="3" creationId="{54CAE8D1-BC64-1B4A-9C6F-AC0B0B08F0C5}"/>
          </ac:spMkLst>
        </pc:spChg>
        <pc:spChg chg="add mod">
          <ac:chgData name="José Saturnino Pimentel" userId="7c38cfea-825c-4fd3-b107-a66c8f602e5c" providerId="ADAL" clId="{61EBD1C6-D993-C64C-BA26-118FA7E4FD2C}" dt="2019-04-27T02:25:19.643" v="1228" actId="26606"/>
          <ac:spMkLst>
            <pc:docMk/>
            <pc:sldMk cId="882454866" sldId="338"/>
            <ac:spMk id="4" creationId="{7103AD73-04CC-B949-B02C-C2128F18B253}"/>
          </ac:spMkLst>
        </pc:spChg>
        <pc:spChg chg="add">
          <ac:chgData name="José Saturnino Pimentel" userId="7c38cfea-825c-4fd3-b107-a66c8f602e5c" providerId="ADAL" clId="{61EBD1C6-D993-C64C-BA26-118FA7E4FD2C}" dt="2019-04-27T02:25:19.643" v="1228" actId="26606"/>
          <ac:spMkLst>
            <pc:docMk/>
            <pc:sldMk cId="882454866" sldId="338"/>
            <ac:spMk id="9" creationId="{25168E7B-6D42-4B3A-B7A1-17D4C49EC903}"/>
          </ac:spMkLst>
        </pc:spChg>
        <pc:picChg chg="add">
          <ac:chgData name="José Saturnino Pimentel" userId="7c38cfea-825c-4fd3-b107-a66c8f602e5c" providerId="ADAL" clId="{61EBD1C6-D993-C64C-BA26-118FA7E4FD2C}" dt="2019-04-27T02:25:19.643" v="1228" actId="26606"/>
          <ac:picMkLst>
            <pc:docMk/>
            <pc:sldMk cId="882454866" sldId="338"/>
            <ac:picMk id="11" creationId="{98A030C2-9F23-4593-9F99-7B73C232A4C9}"/>
          </ac:picMkLst>
        </pc:picChg>
      </pc:sldChg>
      <pc:sldChg chg="addSp delSp modSp add del">
        <pc:chgData name="José Saturnino Pimentel" userId="7c38cfea-825c-4fd3-b107-a66c8f602e5c" providerId="ADAL" clId="{61EBD1C6-D993-C64C-BA26-118FA7E4FD2C}" dt="2019-04-27T02:22:06.657" v="1170" actId="2696"/>
        <pc:sldMkLst>
          <pc:docMk/>
          <pc:sldMk cId="3836674226" sldId="339"/>
        </pc:sldMkLst>
        <pc:spChg chg="add mod">
          <ac:chgData name="José Saturnino Pimentel" userId="7c38cfea-825c-4fd3-b107-a66c8f602e5c" providerId="ADAL" clId="{61EBD1C6-D993-C64C-BA26-118FA7E4FD2C}" dt="2019-04-27T02:22:00.332" v="1169"/>
          <ac:spMkLst>
            <pc:docMk/>
            <pc:sldMk cId="3836674226" sldId="339"/>
            <ac:spMk id="2" creationId="{68BC5C70-10B4-114E-A9A8-DB38E488CC58}"/>
          </ac:spMkLst>
        </pc:spChg>
        <pc:spChg chg="del">
          <ac:chgData name="José Saturnino Pimentel" userId="7c38cfea-825c-4fd3-b107-a66c8f602e5c" providerId="ADAL" clId="{61EBD1C6-D993-C64C-BA26-118FA7E4FD2C}" dt="2019-04-25T05:26:28.238" v="201" actId="478"/>
          <ac:spMkLst>
            <pc:docMk/>
            <pc:sldMk cId="3836674226" sldId="339"/>
            <ac:spMk id="2" creationId="{7EFD3BD5-FEE9-024C-A5E7-3A6D43B89C43}"/>
          </ac:spMkLst>
        </pc:spChg>
        <pc:spChg chg="del">
          <ac:chgData name="José Saturnino Pimentel" userId="7c38cfea-825c-4fd3-b107-a66c8f602e5c" providerId="ADAL" clId="{61EBD1C6-D993-C64C-BA26-118FA7E4FD2C}" dt="2019-04-25T05:26:26.247" v="200" actId="478"/>
          <ac:spMkLst>
            <pc:docMk/>
            <pc:sldMk cId="3836674226" sldId="339"/>
            <ac:spMk id="3" creationId="{F9398A27-0233-8748-B250-00724C0E1C09}"/>
          </ac:spMkLst>
        </pc:spChg>
        <pc:spChg chg="add del">
          <ac:chgData name="José Saturnino Pimentel" userId="7c38cfea-825c-4fd3-b107-a66c8f602e5c" providerId="ADAL" clId="{61EBD1C6-D993-C64C-BA26-118FA7E4FD2C}" dt="2019-04-27T02:22:00.332" v="1169"/>
          <ac:spMkLst>
            <pc:docMk/>
            <pc:sldMk cId="3836674226" sldId="339"/>
            <ac:spMk id="4" creationId="{FDE54872-E08A-904B-804E-7F8CC838F30A}"/>
          </ac:spMkLst>
        </pc:spChg>
        <pc:spChg chg="add del">
          <ac:chgData name="José Saturnino Pimentel" userId="7c38cfea-825c-4fd3-b107-a66c8f602e5c" providerId="ADAL" clId="{61EBD1C6-D993-C64C-BA26-118FA7E4FD2C}" dt="2019-04-27T02:22:00.332" v="1169"/>
          <ac:spMkLst>
            <pc:docMk/>
            <pc:sldMk cId="3836674226" sldId="339"/>
            <ac:spMk id="5" creationId="{1770CB90-43A3-194B-9F75-15E527BC2788}"/>
          </ac:spMkLst>
        </pc:spChg>
      </pc:sldChg>
      <pc:sldChg chg="addSp delSp modSp add del mod setBg">
        <pc:chgData name="José Saturnino Pimentel" userId="7c38cfea-825c-4fd3-b107-a66c8f602e5c" providerId="ADAL" clId="{61EBD1C6-D993-C64C-BA26-118FA7E4FD2C}" dt="2019-04-27T03:44:27.074" v="1495" actId="2696"/>
        <pc:sldMkLst>
          <pc:docMk/>
          <pc:sldMk cId="1819061700" sldId="340"/>
        </pc:sldMkLst>
        <pc:spChg chg="add mod">
          <ac:chgData name="José Saturnino Pimentel" userId="7c38cfea-825c-4fd3-b107-a66c8f602e5c" providerId="ADAL" clId="{61EBD1C6-D993-C64C-BA26-118FA7E4FD2C}" dt="2019-04-27T03:44:21.737" v="1494"/>
          <ac:spMkLst>
            <pc:docMk/>
            <pc:sldMk cId="1819061700" sldId="340"/>
            <ac:spMk id="2" creationId="{03441657-1463-7E42-839A-DA6288FB8380}"/>
          </ac:spMkLst>
        </pc:spChg>
        <pc:spChg chg="del">
          <ac:chgData name="José Saturnino Pimentel" userId="7c38cfea-825c-4fd3-b107-a66c8f602e5c" providerId="ADAL" clId="{61EBD1C6-D993-C64C-BA26-118FA7E4FD2C}" dt="2019-04-25T05:26:55.606" v="204" actId="478"/>
          <ac:spMkLst>
            <pc:docMk/>
            <pc:sldMk cId="1819061700" sldId="340"/>
            <ac:spMk id="2" creationId="{F8815C2C-A499-D242-9EC2-B47774BC2CA4}"/>
          </ac:spMkLst>
        </pc:spChg>
        <pc:spChg chg="del">
          <ac:chgData name="José Saturnino Pimentel" userId="7c38cfea-825c-4fd3-b107-a66c8f602e5c" providerId="ADAL" clId="{61EBD1C6-D993-C64C-BA26-118FA7E4FD2C}" dt="2019-04-25T05:26:57.237" v="205" actId="478"/>
          <ac:spMkLst>
            <pc:docMk/>
            <pc:sldMk cId="1819061700" sldId="340"/>
            <ac:spMk id="3" creationId="{353F81B8-3F41-4A49-AC2B-AAD85F5FC518}"/>
          </ac:spMkLst>
        </pc:spChg>
        <pc:spChg chg="add del mod">
          <ac:chgData name="José Saturnino Pimentel" userId="7c38cfea-825c-4fd3-b107-a66c8f602e5c" providerId="ADAL" clId="{61EBD1C6-D993-C64C-BA26-118FA7E4FD2C}" dt="2019-04-27T03:44:21.737" v="1494"/>
          <ac:spMkLst>
            <pc:docMk/>
            <pc:sldMk cId="1819061700" sldId="340"/>
            <ac:spMk id="4" creationId="{A6B30E0E-B5C9-4941-9E7A-B81DA097B49A}"/>
          </ac:spMkLst>
        </pc:spChg>
        <pc:spChg chg="add del mod">
          <ac:chgData name="José Saturnino Pimentel" userId="7c38cfea-825c-4fd3-b107-a66c8f602e5c" providerId="ADAL" clId="{61EBD1C6-D993-C64C-BA26-118FA7E4FD2C}" dt="2019-04-27T02:53:38.226" v="1400" actId="478"/>
          <ac:spMkLst>
            <pc:docMk/>
            <pc:sldMk cId="1819061700" sldId="340"/>
            <ac:spMk id="6" creationId="{1B7C08FF-8316-204E-9F01-DB138A3F8CAB}"/>
          </ac:spMkLst>
        </pc:spChg>
        <pc:spChg chg="add">
          <ac:chgData name="José Saturnino Pimentel" userId="7c38cfea-825c-4fd3-b107-a66c8f602e5c" providerId="ADAL" clId="{61EBD1C6-D993-C64C-BA26-118FA7E4FD2C}" dt="2019-04-27T02:56:49.278" v="1447" actId="26606"/>
          <ac:spMkLst>
            <pc:docMk/>
            <pc:sldMk cId="1819061700" sldId="340"/>
            <ac:spMk id="10" creationId="{C0B27210-D0CA-4654-B3E3-9ABB4F178EA1}"/>
          </ac:spMkLst>
        </pc:spChg>
        <pc:spChg chg="add del">
          <ac:chgData name="José Saturnino Pimentel" userId="7c38cfea-825c-4fd3-b107-a66c8f602e5c" providerId="ADAL" clId="{61EBD1C6-D993-C64C-BA26-118FA7E4FD2C}" dt="2019-04-27T02:21:46.168" v="1167" actId="26606"/>
          <ac:spMkLst>
            <pc:docMk/>
            <pc:sldMk cId="1819061700" sldId="340"/>
            <ac:spMk id="11" creationId="{B6C29DB0-17E9-42FF-986E-0B7F493F4D24}"/>
          </ac:spMkLst>
        </pc:spChg>
        <pc:spChg chg="add">
          <ac:chgData name="José Saturnino Pimentel" userId="7c38cfea-825c-4fd3-b107-a66c8f602e5c" providerId="ADAL" clId="{61EBD1C6-D993-C64C-BA26-118FA7E4FD2C}" dt="2019-04-27T02:56:49.278" v="1447" actId="26606"/>
          <ac:spMkLst>
            <pc:docMk/>
            <pc:sldMk cId="1819061700" sldId="340"/>
            <ac:spMk id="12" creationId="{1DB7C82F-AB7E-4F0C-B829-FA1B9C415180}"/>
          </ac:spMkLst>
        </pc:spChg>
        <pc:spChg chg="add del">
          <ac:chgData name="José Saturnino Pimentel" userId="7c38cfea-825c-4fd3-b107-a66c8f602e5c" providerId="ADAL" clId="{61EBD1C6-D993-C64C-BA26-118FA7E4FD2C}" dt="2019-04-27T02:21:46.168" v="1167" actId="26606"/>
          <ac:spMkLst>
            <pc:docMk/>
            <pc:sldMk cId="1819061700" sldId="340"/>
            <ac:spMk id="13" creationId="{115AD956-A5B6-4760-B8B2-11E2DF6B0212}"/>
          </ac:spMkLst>
        </pc:spChg>
        <pc:spChg chg="add">
          <ac:chgData name="José Saturnino Pimentel" userId="7c38cfea-825c-4fd3-b107-a66c8f602e5c" providerId="ADAL" clId="{61EBD1C6-D993-C64C-BA26-118FA7E4FD2C}" dt="2019-04-27T02:56:49.278" v="1447" actId="26606"/>
          <ac:spMkLst>
            <pc:docMk/>
            <pc:sldMk cId="1819061700" sldId="340"/>
            <ac:spMk id="14" creationId="{70B66945-4967-4040-926D-DCA44313CDAB}"/>
          </ac:spMkLst>
        </pc:spChg>
        <pc:picChg chg="add mod">
          <ac:chgData name="José Saturnino Pimentel" userId="7c38cfea-825c-4fd3-b107-a66c8f602e5c" providerId="ADAL" clId="{61EBD1C6-D993-C64C-BA26-118FA7E4FD2C}" dt="2019-04-27T02:56:49.278" v="1447" actId="26606"/>
          <ac:picMkLst>
            <pc:docMk/>
            <pc:sldMk cId="1819061700" sldId="340"/>
            <ac:picMk id="5" creationId="{92767D95-8466-DD4C-9210-B304646F153D}"/>
          </ac:picMkLst>
        </pc:picChg>
      </pc:sldChg>
      <pc:sldChg chg="addSp delSp modSp add setBg">
        <pc:chgData name="José Saturnino Pimentel" userId="7c38cfea-825c-4fd3-b107-a66c8f602e5c" providerId="ADAL" clId="{61EBD1C6-D993-C64C-BA26-118FA7E4FD2C}" dt="2019-04-27T03:46:10.804" v="1516" actId="20577"/>
        <pc:sldMkLst>
          <pc:docMk/>
          <pc:sldMk cId="2834895071" sldId="341"/>
        </pc:sldMkLst>
        <pc:spChg chg="del">
          <ac:chgData name="José Saturnino Pimentel" userId="7c38cfea-825c-4fd3-b107-a66c8f602e5c" providerId="ADAL" clId="{61EBD1C6-D993-C64C-BA26-118FA7E4FD2C}" dt="2019-04-25T05:30:18.266" v="210" actId="478"/>
          <ac:spMkLst>
            <pc:docMk/>
            <pc:sldMk cId="2834895071" sldId="341"/>
            <ac:spMk id="2" creationId="{D28CB11C-35E1-B348-BB8C-F001576B2E44}"/>
          </ac:spMkLst>
        </pc:spChg>
        <pc:spChg chg="del">
          <ac:chgData name="José Saturnino Pimentel" userId="7c38cfea-825c-4fd3-b107-a66c8f602e5c" providerId="ADAL" clId="{61EBD1C6-D993-C64C-BA26-118FA7E4FD2C}" dt="2019-04-25T05:30:15.802" v="209" actId="478"/>
          <ac:spMkLst>
            <pc:docMk/>
            <pc:sldMk cId="2834895071" sldId="341"/>
            <ac:spMk id="3" creationId="{1D9CD46B-947C-544C-9D34-3B754392EA8A}"/>
          </ac:spMkLst>
        </pc:spChg>
        <pc:spChg chg="add mod">
          <ac:chgData name="José Saturnino Pimentel" userId="7c38cfea-825c-4fd3-b107-a66c8f602e5c" providerId="ADAL" clId="{61EBD1C6-D993-C64C-BA26-118FA7E4FD2C}" dt="2019-04-27T02:49:17.234" v="1372" actId="2711"/>
          <ac:spMkLst>
            <pc:docMk/>
            <pc:sldMk cId="2834895071" sldId="341"/>
            <ac:spMk id="4" creationId="{426CA3D8-3A7A-6D47-8A40-93B35ED7D935}"/>
          </ac:spMkLst>
        </pc:spChg>
        <pc:spChg chg="add mod">
          <ac:chgData name="José Saturnino Pimentel" userId="7c38cfea-825c-4fd3-b107-a66c8f602e5c" providerId="ADAL" clId="{61EBD1C6-D993-C64C-BA26-118FA7E4FD2C}" dt="2019-04-27T03:46:10.804" v="1516" actId="20577"/>
          <ac:spMkLst>
            <pc:docMk/>
            <pc:sldMk cId="2834895071" sldId="341"/>
            <ac:spMk id="5" creationId="{147CF452-0D84-F342-9E93-49C84BFA237F}"/>
          </ac:spMkLst>
        </pc:spChg>
        <pc:spChg chg="mod">
          <ac:chgData name="José Saturnino Pimentel" userId="7c38cfea-825c-4fd3-b107-a66c8f602e5c" providerId="ADAL" clId="{61EBD1C6-D993-C64C-BA26-118FA7E4FD2C}" dt="2019-04-27T02:49:27.242" v="1373" actId="2711"/>
          <ac:spMkLst>
            <pc:docMk/>
            <pc:sldMk cId="2834895071" sldId="341"/>
            <ac:spMk id="7" creationId="{EB6D055B-C573-0945-B74D-FC17C102D7AD}"/>
          </ac:spMkLst>
        </pc:spChg>
        <pc:spChg chg="mod">
          <ac:chgData name="José Saturnino Pimentel" userId="7c38cfea-825c-4fd3-b107-a66c8f602e5c" providerId="ADAL" clId="{61EBD1C6-D993-C64C-BA26-118FA7E4FD2C}" dt="2019-04-27T02:49:47.141" v="1374" actId="1076"/>
          <ac:spMkLst>
            <pc:docMk/>
            <pc:sldMk cId="2834895071" sldId="341"/>
            <ac:spMk id="9" creationId="{90E882E8-ED3C-0249-BBB8-EF2439C7003C}"/>
          </ac:spMkLst>
        </pc:spChg>
        <pc:spChg chg="add">
          <ac:chgData name="José Saturnino Pimentel" userId="7c38cfea-825c-4fd3-b107-a66c8f602e5c" providerId="ADAL" clId="{61EBD1C6-D993-C64C-BA26-118FA7E4FD2C}" dt="2019-04-25T05:30:19.511" v="211"/>
          <ac:spMkLst>
            <pc:docMk/>
            <pc:sldMk cId="2834895071" sldId="341"/>
            <ac:spMk id="10" creationId="{829BB156-7728-474A-973C-DF5522D652F9}"/>
          </ac:spMkLst>
        </pc:spChg>
        <pc:spChg chg="add">
          <ac:chgData name="José Saturnino Pimentel" userId="7c38cfea-825c-4fd3-b107-a66c8f602e5c" providerId="ADAL" clId="{61EBD1C6-D993-C64C-BA26-118FA7E4FD2C}" dt="2019-04-25T05:30:19.511" v="211"/>
          <ac:spMkLst>
            <pc:docMk/>
            <pc:sldMk cId="2834895071" sldId="341"/>
            <ac:spMk id="11" creationId="{A71D9685-C0B3-154B-8FD0-37D83F9CF7B3}"/>
          </ac:spMkLst>
        </pc:spChg>
        <pc:spChg chg="add">
          <ac:chgData name="José Saturnino Pimentel" userId="7c38cfea-825c-4fd3-b107-a66c8f602e5c" providerId="ADAL" clId="{61EBD1C6-D993-C64C-BA26-118FA7E4FD2C}" dt="2019-04-25T05:30:19.511" v="211"/>
          <ac:spMkLst>
            <pc:docMk/>
            <pc:sldMk cId="2834895071" sldId="341"/>
            <ac:spMk id="22" creationId="{045ED00F-C347-124C-AA8E-D9ACC802D80B}"/>
          </ac:spMkLst>
        </pc:spChg>
        <pc:spChg chg="add">
          <ac:chgData name="José Saturnino Pimentel" userId="7c38cfea-825c-4fd3-b107-a66c8f602e5c" providerId="ADAL" clId="{61EBD1C6-D993-C64C-BA26-118FA7E4FD2C}" dt="2019-04-25T05:30:19.511" v="211"/>
          <ac:spMkLst>
            <pc:docMk/>
            <pc:sldMk cId="2834895071" sldId="341"/>
            <ac:spMk id="23" creationId="{08B14C2D-1731-8B41-BDA6-72BC45239F7B}"/>
          </ac:spMkLst>
        </pc:spChg>
        <pc:spChg chg="add">
          <ac:chgData name="José Saturnino Pimentel" userId="7c38cfea-825c-4fd3-b107-a66c8f602e5c" providerId="ADAL" clId="{61EBD1C6-D993-C64C-BA26-118FA7E4FD2C}" dt="2019-04-25T05:30:19.511" v="211"/>
          <ac:spMkLst>
            <pc:docMk/>
            <pc:sldMk cId="2834895071" sldId="341"/>
            <ac:spMk id="24" creationId="{6BAC55E7-321C-4C4C-B294-F8C81B0C9B2B}"/>
          </ac:spMkLst>
        </pc:spChg>
        <pc:spChg chg="add">
          <ac:chgData name="José Saturnino Pimentel" userId="7c38cfea-825c-4fd3-b107-a66c8f602e5c" providerId="ADAL" clId="{61EBD1C6-D993-C64C-BA26-118FA7E4FD2C}" dt="2019-04-25T05:30:19.511" v="211"/>
          <ac:spMkLst>
            <pc:docMk/>
            <pc:sldMk cId="2834895071" sldId="341"/>
            <ac:spMk id="25" creationId="{9BC7DE6F-EC96-FC48-810B-33FA3EE078F9}"/>
          </ac:spMkLst>
        </pc:spChg>
        <pc:spChg chg="add">
          <ac:chgData name="José Saturnino Pimentel" userId="7c38cfea-825c-4fd3-b107-a66c8f602e5c" providerId="ADAL" clId="{61EBD1C6-D993-C64C-BA26-118FA7E4FD2C}" dt="2019-04-25T05:30:19.511" v="211"/>
          <ac:spMkLst>
            <pc:docMk/>
            <pc:sldMk cId="2834895071" sldId="341"/>
            <ac:spMk id="26" creationId="{25368899-4E14-3A49-9C17-64D5DC49E17E}"/>
          </ac:spMkLst>
        </pc:spChg>
        <pc:spChg chg="add">
          <ac:chgData name="José Saturnino Pimentel" userId="7c38cfea-825c-4fd3-b107-a66c8f602e5c" providerId="ADAL" clId="{61EBD1C6-D993-C64C-BA26-118FA7E4FD2C}" dt="2019-04-25T05:30:19.511" v="211"/>
          <ac:spMkLst>
            <pc:docMk/>
            <pc:sldMk cId="2834895071" sldId="341"/>
            <ac:spMk id="27" creationId="{AEB408AC-49FB-364B-9179-D9419F0E8770}"/>
          </ac:spMkLst>
        </pc:spChg>
        <pc:spChg chg="add">
          <ac:chgData name="José Saturnino Pimentel" userId="7c38cfea-825c-4fd3-b107-a66c8f602e5c" providerId="ADAL" clId="{61EBD1C6-D993-C64C-BA26-118FA7E4FD2C}" dt="2019-04-25T05:30:19.511" v="211"/>
          <ac:spMkLst>
            <pc:docMk/>
            <pc:sldMk cId="2834895071" sldId="341"/>
            <ac:spMk id="28" creationId="{76DAF7A5-42E0-4847-B0B3-0698D1EC1CEE}"/>
          </ac:spMkLst>
        </pc:spChg>
        <pc:spChg chg="add">
          <ac:chgData name="José Saturnino Pimentel" userId="7c38cfea-825c-4fd3-b107-a66c8f602e5c" providerId="ADAL" clId="{61EBD1C6-D993-C64C-BA26-118FA7E4FD2C}" dt="2019-04-25T05:30:19.511" v="211"/>
          <ac:spMkLst>
            <pc:docMk/>
            <pc:sldMk cId="2834895071" sldId="341"/>
            <ac:spMk id="29" creationId="{880DADE4-DD82-834C-960C-FDEF297AEEE0}"/>
          </ac:spMkLst>
        </pc:spChg>
        <pc:spChg chg="add">
          <ac:chgData name="José Saturnino Pimentel" userId="7c38cfea-825c-4fd3-b107-a66c8f602e5c" providerId="ADAL" clId="{61EBD1C6-D993-C64C-BA26-118FA7E4FD2C}" dt="2019-04-25T05:30:19.511" v="211"/>
          <ac:spMkLst>
            <pc:docMk/>
            <pc:sldMk cId="2834895071" sldId="341"/>
            <ac:spMk id="30" creationId="{FB62B6E3-81E2-6C40-BB77-D68187AF5CFD}"/>
          </ac:spMkLst>
        </pc:spChg>
        <pc:spChg chg="add">
          <ac:chgData name="José Saturnino Pimentel" userId="7c38cfea-825c-4fd3-b107-a66c8f602e5c" providerId="ADAL" clId="{61EBD1C6-D993-C64C-BA26-118FA7E4FD2C}" dt="2019-04-25T05:30:19.511" v="211"/>
          <ac:spMkLst>
            <pc:docMk/>
            <pc:sldMk cId="2834895071" sldId="341"/>
            <ac:spMk id="31" creationId="{9AE229B8-2ED2-AB42-8E42-646B9FF60682}"/>
          </ac:spMkLst>
        </pc:spChg>
        <pc:grpChg chg="add">
          <ac:chgData name="José Saturnino Pimentel" userId="7c38cfea-825c-4fd3-b107-a66c8f602e5c" providerId="ADAL" clId="{61EBD1C6-D993-C64C-BA26-118FA7E4FD2C}" dt="2019-04-25T05:30:19.511" v="211"/>
          <ac:grpSpMkLst>
            <pc:docMk/>
            <pc:sldMk cId="2834895071" sldId="341"/>
            <ac:grpSpMk id="6" creationId="{3D3666E7-A5B2-3A4F-AF5D-A9033FC7BE35}"/>
          </ac:grpSpMkLst>
        </pc:grpChg>
        <pc:grpChg chg="add">
          <ac:chgData name="José Saturnino Pimentel" userId="7c38cfea-825c-4fd3-b107-a66c8f602e5c" providerId="ADAL" clId="{61EBD1C6-D993-C64C-BA26-118FA7E4FD2C}" dt="2019-04-25T05:30:19.511" v="211"/>
          <ac:grpSpMkLst>
            <pc:docMk/>
            <pc:sldMk cId="2834895071" sldId="341"/>
            <ac:grpSpMk id="12" creationId="{91182362-DB9C-684E-AE8F-5711D5E89296}"/>
          </ac:grpSpMkLst>
        </pc:grpChg>
      </pc:sldChg>
      <pc:sldChg chg="addSp delSp modSp add setBg">
        <pc:chgData name="José Saturnino Pimentel" userId="7c38cfea-825c-4fd3-b107-a66c8f602e5c" providerId="ADAL" clId="{61EBD1C6-D993-C64C-BA26-118FA7E4FD2C}" dt="2019-04-27T02:58:45.607" v="1455" actId="255"/>
        <pc:sldMkLst>
          <pc:docMk/>
          <pc:sldMk cId="2980235708" sldId="342"/>
        </pc:sldMkLst>
        <pc:spChg chg="del">
          <ac:chgData name="José Saturnino Pimentel" userId="7c38cfea-825c-4fd3-b107-a66c8f602e5c" providerId="ADAL" clId="{61EBD1C6-D993-C64C-BA26-118FA7E4FD2C}" dt="2019-04-25T05:30:50.956" v="214" actId="478"/>
          <ac:spMkLst>
            <pc:docMk/>
            <pc:sldMk cId="2980235708" sldId="342"/>
            <ac:spMk id="2" creationId="{75E898B6-D40D-CB4A-9BF6-5EFC8F34ABF5}"/>
          </ac:spMkLst>
        </pc:spChg>
        <pc:spChg chg="del">
          <ac:chgData name="José Saturnino Pimentel" userId="7c38cfea-825c-4fd3-b107-a66c8f602e5c" providerId="ADAL" clId="{61EBD1C6-D993-C64C-BA26-118FA7E4FD2C}" dt="2019-04-25T05:30:47.773" v="213" actId="478"/>
          <ac:spMkLst>
            <pc:docMk/>
            <pc:sldMk cId="2980235708" sldId="342"/>
            <ac:spMk id="3" creationId="{0C00F252-FDF3-C348-BDC4-CB5EB5749B98}"/>
          </ac:spMkLst>
        </pc:spChg>
        <pc:spChg chg="add mod">
          <ac:chgData name="José Saturnino Pimentel" userId="7c38cfea-825c-4fd3-b107-a66c8f602e5c" providerId="ADAL" clId="{61EBD1C6-D993-C64C-BA26-118FA7E4FD2C}" dt="2019-04-27T02:58:45.607" v="1455" actId="255"/>
          <ac:spMkLst>
            <pc:docMk/>
            <pc:sldMk cId="2980235708" sldId="342"/>
            <ac:spMk id="4" creationId="{33CB6B1F-B602-E548-9DC3-3B70BB834064}"/>
          </ac:spMkLst>
        </pc:spChg>
        <pc:spChg chg="add 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5" creationId="{8E03410C-8EAA-D540-A7C2-BDD9D2E0A55C}"/>
          </ac:spMkLst>
        </pc:spChg>
        <pc:spChg chg="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7" creationId="{AD08B83A-E12F-CF4B-B286-728F35FBF205}"/>
          </ac:spMkLst>
        </pc:spChg>
        <pc:spChg chg="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9" creationId="{D3AE6766-2009-9E45-97A6-B6FB72C40202}"/>
          </ac:spMkLst>
        </pc:spChg>
        <pc:spChg chg="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10" creationId="{FE55EC4C-7603-D241-8671-F8406F2120B8}"/>
          </ac:spMkLst>
        </pc:spChg>
        <pc:spChg chg="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11" creationId="{3361B878-0B9A-CB47-A472-29548A755F34}"/>
          </ac:spMkLst>
        </pc:spChg>
        <pc:spChg chg="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12" creationId="{F397DAB3-8787-BD43-AD16-85C663238D1F}"/>
          </ac:spMkLst>
        </pc:spChg>
        <pc:spChg chg="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13" creationId="{CEAE5691-3853-9541-BDB2-AD0B80474A19}"/>
          </ac:spMkLst>
        </pc:spChg>
        <pc:spChg chg="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14" creationId="{787E5B35-D4D1-904C-A119-552AE19A9A59}"/>
          </ac:spMkLst>
        </pc:spChg>
        <pc:spChg chg="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15" creationId="{F37D6D7E-79D4-6946-82C2-66AEC7933C32}"/>
          </ac:spMkLst>
        </pc:spChg>
        <pc:spChg chg="add 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16" creationId="{03E9CC85-022E-A748-BDFA-BBADDB80DE49}"/>
          </ac:spMkLst>
        </pc:spChg>
        <pc:spChg chg="add 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17" creationId="{892171DD-EC97-1D48-B189-6BBB4384BB82}"/>
          </ac:spMkLst>
        </pc:spChg>
        <pc:spChg chg="add 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18" creationId="{56B91CB1-8DEF-1544-85B2-272445E26F90}"/>
          </ac:spMkLst>
        </pc:spChg>
        <pc:spChg chg="add 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19" creationId="{64BA5013-5708-D945-A715-C3714D0D086D}"/>
          </ac:spMkLst>
        </pc:spChg>
        <pc:spChg chg="add 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20" creationId="{4F82B48F-A646-EA48-9C3E-D10BA6EDA2E9}"/>
          </ac:spMkLst>
        </pc:spChg>
        <pc:spChg chg="add 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21" creationId="{E2392A69-A023-DD4E-BA59-BE262E680A9F}"/>
          </ac:spMkLst>
        </pc:spChg>
        <pc:spChg chg="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23" creationId="{2E2B3676-1E8B-0E44-BF5A-35B93F9D447F}"/>
          </ac:spMkLst>
        </pc:spChg>
        <pc:spChg chg="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24" creationId="{E773BE62-635B-E040-BB9E-37D427736DF1}"/>
          </ac:spMkLst>
        </pc:spChg>
        <pc:spChg chg="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26" creationId="{2A4F928A-579E-6142-8D26-A33084C6DD6C}"/>
          </ac:spMkLst>
        </pc:spChg>
        <pc:spChg chg="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27" creationId="{019F1669-3EFE-6D43-9FFF-C89BA3C2EA49}"/>
          </ac:spMkLst>
        </pc:spChg>
        <pc:spChg chg="add 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28" creationId="{89C10C78-6700-0645-B40D-9C3551EFD474}"/>
          </ac:spMkLst>
        </pc:spChg>
        <pc:spChg chg="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30" creationId="{42081F4B-C4F6-2244-961A-349CF2CA46A3}"/>
          </ac:spMkLst>
        </pc:spChg>
        <pc:spChg chg="add 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32" creationId="{69A27797-D2A7-0B42-A711-DD1594BA7CE1}"/>
          </ac:spMkLst>
        </pc:spChg>
        <pc:spChg chg="add 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33" creationId="{350435C4-4195-BF4B-B787-29734EFEDDAD}"/>
          </ac:spMkLst>
        </pc:spChg>
        <pc:spChg chg="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36" creationId="{FB20BA32-2A7A-D34C-A1F3-5716C088FF39}"/>
          </ac:spMkLst>
        </pc:spChg>
        <pc:spChg chg="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37" creationId="{86A40ACC-C016-394E-92A9-B646EBAA2B0A}"/>
          </ac:spMkLst>
        </pc:spChg>
        <pc:spChg chg="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39" creationId="{71319AD1-431C-FA4E-9FDF-B738F8A703F2}"/>
          </ac:spMkLst>
        </pc:spChg>
        <pc:spChg chg="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40" creationId="{07523D23-044F-4148-98A7-C78F1754D250}"/>
          </ac:spMkLst>
        </pc:spChg>
        <pc:spChg chg="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41" creationId="{6432E644-346E-5543-9745-99617AD7276B}"/>
          </ac:spMkLst>
        </pc:spChg>
        <pc:spChg chg="add mod">
          <ac:chgData name="José Saturnino Pimentel" userId="7c38cfea-825c-4fd3-b107-a66c8f602e5c" providerId="ADAL" clId="{61EBD1C6-D993-C64C-BA26-118FA7E4FD2C}" dt="2019-04-27T02:50:08.192" v="1375" actId="2711"/>
          <ac:spMkLst>
            <pc:docMk/>
            <pc:sldMk cId="2980235708" sldId="342"/>
            <ac:spMk id="42" creationId="{939C5B47-F74E-0A44-B2FC-D99A997A348B}"/>
          </ac:spMkLst>
        </pc:spChg>
        <pc:grpChg chg="add">
          <ac:chgData name="José Saturnino Pimentel" userId="7c38cfea-825c-4fd3-b107-a66c8f602e5c" providerId="ADAL" clId="{61EBD1C6-D993-C64C-BA26-118FA7E4FD2C}" dt="2019-04-25T05:30:51.964" v="215"/>
          <ac:grpSpMkLst>
            <pc:docMk/>
            <pc:sldMk cId="2980235708" sldId="342"/>
            <ac:grpSpMk id="6" creationId="{891035E0-5670-8D4E-9B09-E291038283AB}"/>
          </ac:grpSpMkLst>
        </pc:grpChg>
        <pc:grpChg chg="add">
          <ac:chgData name="José Saturnino Pimentel" userId="7c38cfea-825c-4fd3-b107-a66c8f602e5c" providerId="ADAL" clId="{61EBD1C6-D993-C64C-BA26-118FA7E4FD2C}" dt="2019-04-25T05:30:51.964" v="215"/>
          <ac:grpSpMkLst>
            <pc:docMk/>
            <pc:sldMk cId="2980235708" sldId="342"/>
            <ac:grpSpMk id="22" creationId="{FD4320AD-AF12-304C-8424-B0BACE62D935}"/>
          </ac:grpSpMkLst>
        </pc:grpChg>
        <pc:grpChg chg="add">
          <ac:chgData name="José Saturnino Pimentel" userId="7c38cfea-825c-4fd3-b107-a66c8f602e5c" providerId="ADAL" clId="{61EBD1C6-D993-C64C-BA26-118FA7E4FD2C}" dt="2019-04-25T05:30:51.964" v="215"/>
          <ac:grpSpMkLst>
            <pc:docMk/>
            <pc:sldMk cId="2980235708" sldId="342"/>
            <ac:grpSpMk id="25" creationId="{35766671-4D02-1D4F-82AA-7C45FBAFC6DB}"/>
          </ac:grpSpMkLst>
        </pc:grpChg>
        <pc:grpChg chg="add">
          <ac:chgData name="José Saturnino Pimentel" userId="7c38cfea-825c-4fd3-b107-a66c8f602e5c" providerId="ADAL" clId="{61EBD1C6-D993-C64C-BA26-118FA7E4FD2C}" dt="2019-04-25T05:30:51.964" v="215"/>
          <ac:grpSpMkLst>
            <pc:docMk/>
            <pc:sldMk cId="2980235708" sldId="342"/>
            <ac:grpSpMk id="29" creationId="{D8C4FA20-A528-254E-AB6D-74479C2511A9}"/>
          </ac:grpSpMkLst>
        </pc:grpChg>
        <pc:grpChg chg="add">
          <ac:chgData name="José Saturnino Pimentel" userId="7c38cfea-825c-4fd3-b107-a66c8f602e5c" providerId="ADAL" clId="{61EBD1C6-D993-C64C-BA26-118FA7E4FD2C}" dt="2019-04-25T05:30:51.964" v="215"/>
          <ac:grpSpMkLst>
            <pc:docMk/>
            <pc:sldMk cId="2980235708" sldId="342"/>
            <ac:grpSpMk id="35" creationId="{D1AD816F-2791-CC4B-B44E-52EB518E7F82}"/>
          </ac:grpSpMkLst>
        </pc:grpChg>
        <pc:grpChg chg="add">
          <ac:chgData name="José Saturnino Pimentel" userId="7c38cfea-825c-4fd3-b107-a66c8f602e5c" providerId="ADAL" clId="{61EBD1C6-D993-C64C-BA26-118FA7E4FD2C}" dt="2019-04-25T05:30:51.964" v="215"/>
          <ac:grpSpMkLst>
            <pc:docMk/>
            <pc:sldMk cId="2980235708" sldId="342"/>
            <ac:grpSpMk id="38" creationId="{A77DA917-1C2E-AA47-839C-9BEB6500F323}"/>
          </ac:grpSpMkLst>
        </pc:grpChg>
        <pc:picChg chg="add">
          <ac:chgData name="José Saturnino Pimentel" userId="7c38cfea-825c-4fd3-b107-a66c8f602e5c" providerId="ADAL" clId="{61EBD1C6-D993-C64C-BA26-118FA7E4FD2C}" dt="2019-04-25T05:30:51.964" v="215"/>
          <ac:picMkLst>
            <pc:docMk/>
            <pc:sldMk cId="2980235708" sldId="342"/>
            <ac:picMk id="34" creationId="{ECCFC96F-7884-E745-BE60-B09862C6A879}"/>
          </ac:picMkLst>
        </pc:picChg>
      </pc:sldChg>
      <pc:sldChg chg="addSp delSp modSp add setBg">
        <pc:chgData name="José Saturnino Pimentel" userId="7c38cfea-825c-4fd3-b107-a66c8f602e5c" providerId="ADAL" clId="{61EBD1C6-D993-C64C-BA26-118FA7E4FD2C}" dt="2019-04-27T03:43:42.258" v="1493" actId="20577"/>
        <pc:sldMkLst>
          <pc:docMk/>
          <pc:sldMk cId="977931168" sldId="343"/>
        </pc:sldMkLst>
        <pc:spChg chg="add del">
          <ac:chgData name="José Saturnino Pimentel" userId="7c38cfea-825c-4fd3-b107-a66c8f602e5c" providerId="ADAL" clId="{61EBD1C6-D993-C64C-BA26-118FA7E4FD2C}" dt="2019-04-27T03:43:15.669" v="1487"/>
          <ac:spMkLst>
            <pc:docMk/>
            <pc:sldMk cId="977931168" sldId="343"/>
            <ac:spMk id="2" creationId="{A42716A0-76AF-8E48-8653-783825132C68}"/>
          </ac:spMkLst>
        </pc:spChg>
        <pc:spChg chg="del">
          <ac:chgData name="José Saturnino Pimentel" userId="7c38cfea-825c-4fd3-b107-a66c8f602e5c" providerId="ADAL" clId="{61EBD1C6-D993-C64C-BA26-118FA7E4FD2C}" dt="2019-04-25T05:31:22.512" v="218" actId="478"/>
          <ac:spMkLst>
            <pc:docMk/>
            <pc:sldMk cId="977931168" sldId="343"/>
            <ac:spMk id="2" creationId="{C3DDEE28-C37D-8C4C-84AA-12C0DFB32F5C}"/>
          </ac:spMkLst>
        </pc:spChg>
        <pc:spChg chg="del">
          <ac:chgData name="José Saturnino Pimentel" userId="7c38cfea-825c-4fd3-b107-a66c8f602e5c" providerId="ADAL" clId="{61EBD1C6-D993-C64C-BA26-118FA7E4FD2C}" dt="2019-04-25T05:31:20.556" v="217" actId="478"/>
          <ac:spMkLst>
            <pc:docMk/>
            <pc:sldMk cId="977931168" sldId="343"/>
            <ac:spMk id="3" creationId="{2797E23E-1154-1F41-92F4-1FDDAD863276}"/>
          </ac:spMkLst>
        </pc:spChg>
        <pc:spChg chg="add del mod">
          <ac:chgData name="José Saturnino Pimentel" userId="7c38cfea-825c-4fd3-b107-a66c8f602e5c" providerId="ADAL" clId="{61EBD1C6-D993-C64C-BA26-118FA7E4FD2C}" dt="2019-04-25T05:35:06.825" v="221" actId="478"/>
          <ac:spMkLst>
            <pc:docMk/>
            <pc:sldMk cId="977931168" sldId="343"/>
            <ac:spMk id="4" creationId="{965CC391-2817-A146-B27C-C67776FD8061}"/>
          </ac:spMkLst>
        </pc:spChg>
        <pc:spChg chg="add del">
          <ac:chgData name="José Saturnino Pimentel" userId="7c38cfea-825c-4fd3-b107-a66c8f602e5c" providerId="ADAL" clId="{61EBD1C6-D993-C64C-BA26-118FA7E4FD2C}" dt="2019-04-25T05:35:06.825" v="221" actId="478"/>
          <ac:spMkLst>
            <pc:docMk/>
            <pc:sldMk cId="977931168" sldId="343"/>
            <ac:spMk id="5" creationId="{BC713ECB-7BBC-804E-AD26-593DA53B43AC}"/>
          </ac:spMkLst>
        </pc:spChg>
        <pc:spChg chg="add del">
          <ac:chgData name="José Saturnino Pimentel" userId="7c38cfea-825c-4fd3-b107-a66c8f602e5c" providerId="ADAL" clId="{61EBD1C6-D993-C64C-BA26-118FA7E4FD2C}" dt="2019-04-25T05:35:06.825" v="221" actId="478"/>
          <ac:spMkLst>
            <pc:docMk/>
            <pc:sldMk cId="977931168" sldId="343"/>
            <ac:spMk id="6" creationId="{A991B6FD-82CB-5547-997D-88611D4AC221}"/>
          </ac:spMkLst>
        </pc:spChg>
        <pc:spChg chg="add del">
          <ac:chgData name="José Saturnino Pimentel" userId="7c38cfea-825c-4fd3-b107-a66c8f602e5c" providerId="ADAL" clId="{61EBD1C6-D993-C64C-BA26-118FA7E4FD2C}" dt="2019-04-25T05:35:06.825" v="221" actId="478"/>
          <ac:spMkLst>
            <pc:docMk/>
            <pc:sldMk cId="977931168" sldId="343"/>
            <ac:spMk id="7" creationId="{B8EDE973-EBE6-C64E-99B8-BB1D218361DD}"/>
          </ac:spMkLst>
        </pc:spChg>
        <pc:spChg chg="add del">
          <ac:chgData name="José Saturnino Pimentel" userId="7c38cfea-825c-4fd3-b107-a66c8f602e5c" providerId="ADAL" clId="{61EBD1C6-D993-C64C-BA26-118FA7E4FD2C}" dt="2019-04-25T05:35:06.825" v="221" actId="478"/>
          <ac:spMkLst>
            <pc:docMk/>
            <pc:sldMk cId="977931168" sldId="343"/>
            <ac:spMk id="8" creationId="{72CF8C25-9565-C646-A562-7C23F31BFE52}"/>
          </ac:spMkLst>
        </pc:spChg>
        <pc:spChg chg="add del">
          <ac:chgData name="José Saturnino Pimentel" userId="7c38cfea-825c-4fd3-b107-a66c8f602e5c" providerId="ADAL" clId="{61EBD1C6-D993-C64C-BA26-118FA7E4FD2C}" dt="2019-04-25T05:35:06.825" v="221" actId="478"/>
          <ac:spMkLst>
            <pc:docMk/>
            <pc:sldMk cId="977931168" sldId="343"/>
            <ac:spMk id="9" creationId="{E839EA09-C521-1C44-BA61-ADAE71A4FD98}"/>
          </ac:spMkLst>
        </pc:spChg>
        <pc:spChg chg="add del">
          <ac:chgData name="José Saturnino Pimentel" userId="7c38cfea-825c-4fd3-b107-a66c8f602e5c" providerId="ADAL" clId="{61EBD1C6-D993-C64C-BA26-118FA7E4FD2C}" dt="2019-04-25T05:35:06.825" v="221" actId="478"/>
          <ac:spMkLst>
            <pc:docMk/>
            <pc:sldMk cId="977931168" sldId="343"/>
            <ac:spMk id="15" creationId="{E12C8564-5040-564E-AA33-BA99C4A3874D}"/>
          </ac:spMkLst>
        </pc:spChg>
        <pc:spChg chg="add del">
          <ac:chgData name="José Saturnino Pimentel" userId="7c38cfea-825c-4fd3-b107-a66c8f602e5c" providerId="ADAL" clId="{61EBD1C6-D993-C64C-BA26-118FA7E4FD2C}" dt="2019-04-25T05:35:06.825" v="221" actId="478"/>
          <ac:spMkLst>
            <pc:docMk/>
            <pc:sldMk cId="977931168" sldId="343"/>
            <ac:spMk id="16" creationId="{5F2EC63A-AC21-F247-BA34-471ABF2BF7AA}"/>
          </ac:spMkLst>
        </pc:spChg>
        <pc:spChg chg="add del">
          <ac:chgData name="José Saturnino Pimentel" userId="7c38cfea-825c-4fd3-b107-a66c8f602e5c" providerId="ADAL" clId="{61EBD1C6-D993-C64C-BA26-118FA7E4FD2C}" dt="2019-04-25T05:35:06.825" v="221" actId="478"/>
          <ac:spMkLst>
            <pc:docMk/>
            <pc:sldMk cId="977931168" sldId="343"/>
            <ac:spMk id="17" creationId="{5A122D5F-6FF9-6A48-9FAB-54976092ABC9}"/>
          </ac:spMkLst>
        </pc:spChg>
        <pc:spChg chg="add del">
          <ac:chgData name="José Saturnino Pimentel" userId="7c38cfea-825c-4fd3-b107-a66c8f602e5c" providerId="ADAL" clId="{61EBD1C6-D993-C64C-BA26-118FA7E4FD2C}" dt="2019-04-25T05:35:06.825" v="221" actId="478"/>
          <ac:spMkLst>
            <pc:docMk/>
            <pc:sldMk cId="977931168" sldId="343"/>
            <ac:spMk id="18" creationId="{A1452ED8-2C3A-EA41-B103-A0DBBF7E871C}"/>
          </ac:spMkLst>
        </pc:spChg>
        <pc:spChg chg="add del">
          <ac:chgData name="José Saturnino Pimentel" userId="7c38cfea-825c-4fd3-b107-a66c8f602e5c" providerId="ADAL" clId="{61EBD1C6-D993-C64C-BA26-118FA7E4FD2C}" dt="2019-04-25T05:35:06.825" v="221" actId="478"/>
          <ac:spMkLst>
            <pc:docMk/>
            <pc:sldMk cId="977931168" sldId="343"/>
            <ac:spMk id="19" creationId="{F8E2F499-4C44-CC44-B84E-04878B9E63B0}"/>
          </ac:spMkLst>
        </pc:spChg>
        <pc:spChg chg="add del">
          <ac:chgData name="José Saturnino Pimentel" userId="7c38cfea-825c-4fd3-b107-a66c8f602e5c" providerId="ADAL" clId="{61EBD1C6-D993-C64C-BA26-118FA7E4FD2C}" dt="2019-04-25T05:35:06.825" v="221" actId="478"/>
          <ac:spMkLst>
            <pc:docMk/>
            <pc:sldMk cId="977931168" sldId="343"/>
            <ac:spMk id="20" creationId="{C3FB37FB-C1B7-8841-B262-D7AD53B29777}"/>
          </ac:spMkLst>
        </pc:spChg>
        <pc:spChg chg="add del">
          <ac:chgData name="José Saturnino Pimentel" userId="7c38cfea-825c-4fd3-b107-a66c8f602e5c" providerId="ADAL" clId="{61EBD1C6-D993-C64C-BA26-118FA7E4FD2C}" dt="2019-04-25T05:35:06.825" v="221" actId="478"/>
          <ac:spMkLst>
            <pc:docMk/>
            <pc:sldMk cId="977931168" sldId="343"/>
            <ac:spMk id="21" creationId="{55FBC82D-9D58-E348-AB01-35E84841FC2E}"/>
          </ac:spMkLst>
        </pc:spChg>
        <pc:spChg chg="add mod">
          <ac:chgData name="José Saturnino Pimentel" userId="7c38cfea-825c-4fd3-b107-a66c8f602e5c" providerId="ADAL" clId="{61EBD1C6-D993-C64C-BA26-118FA7E4FD2C}" dt="2019-04-27T03:43:42.258" v="1493" actId="20577"/>
          <ac:spMkLst>
            <pc:docMk/>
            <pc:sldMk cId="977931168" sldId="343"/>
            <ac:spMk id="23" creationId="{82F5A9AF-3C2A-064C-B103-FE5DD9008C76}"/>
          </ac:spMkLst>
        </pc:spChg>
        <pc:spChg chg="add del mod">
          <ac:chgData name="José Saturnino Pimentel" userId="7c38cfea-825c-4fd3-b107-a66c8f602e5c" providerId="ADAL" clId="{61EBD1C6-D993-C64C-BA26-118FA7E4FD2C}" dt="2019-04-25T05:35:09.450" v="222" actId="478"/>
          <ac:spMkLst>
            <pc:docMk/>
            <pc:sldMk cId="977931168" sldId="343"/>
            <ac:spMk id="23" creationId="{B4323CCA-CBCC-3C48-B050-91B60A6927FC}"/>
          </ac:spMkLst>
        </pc:spChg>
        <pc:spChg chg="add mod">
          <ac:chgData name="José Saturnino Pimentel" userId="7c38cfea-825c-4fd3-b107-a66c8f602e5c" providerId="ADAL" clId="{61EBD1C6-D993-C64C-BA26-118FA7E4FD2C}" dt="2019-04-27T02:58:31.583" v="1454" actId="255"/>
          <ac:spMkLst>
            <pc:docMk/>
            <pc:sldMk cId="977931168" sldId="343"/>
            <ac:spMk id="24" creationId="{91E710D0-1568-1B47-9B57-B96FC8A51B33}"/>
          </ac:spMkLst>
        </pc:spChg>
        <pc:spChg chg="add mod">
          <ac:chgData name="José Saturnino Pimentel" userId="7c38cfea-825c-4fd3-b107-a66c8f602e5c" providerId="ADAL" clId="{61EBD1C6-D993-C64C-BA26-118FA7E4FD2C}" dt="2019-04-27T03:39:11.254" v="1485"/>
          <ac:spMkLst>
            <pc:docMk/>
            <pc:sldMk cId="977931168" sldId="343"/>
            <ac:spMk id="25" creationId="{84F3D21D-A371-A14B-BA82-695C5A48905B}"/>
          </ac:spMkLst>
        </pc:spChg>
        <pc:spChg chg="add mod">
          <ac:chgData name="José Saturnino Pimentel" userId="7c38cfea-825c-4fd3-b107-a66c8f602e5c" providerId="ADAL" clId="{61EBD1C6-D993-C64C-BA26-118FA7E4FD2C}" dt="2019-04-27T02:50:19.499" v="1376" actId="2711"/>
          <ac:spMkLst>
            <pc:docMk/>
            <pc:sldMk cId="977931168" sldId="343"/>
            <ac:spMk id="26" creationId="{8DFE5ED1-2C9D-B142-BA0C-8FA6AD5FC81B}"/>
          </ac:spMkLst>
        </pc:spChg>
        <pc:spChg chg="add mod">
          <ac:chgData name="José Saturnino Pimentel" userId="7c38cfea-825c-4fd3-b107-a66c8f602e5c" providerId="ADAL" clId="{61EBD1C6-D993-C64C-BA26-118FA7E4FD2C}" dt="2019-04-27T02:50:19.499" v="1376" actId="2711"/>
          <ac:spMkLst>
            <pc:docMk/>
            <pc:sldMk cId="977931168" sldId="343"/>
            <ac:spMk id="27" creationId="{75E166EF-0952-E549-94B9-99CF0BE6F1F8}"/>
          </ac:spMkLst>
        </pc:spChg>
        <pc:spChg chg="add mod">
          <ac:chgData name="José Saturnino Pimentel" userId="7c38cfea-825c-4fd3-b107-a66c8f602e5c" providerId="ADAL" clId="{61EBD1C6-D993-C64C-BA26-118FA7E4FD2C}" dt="2019-04-27T02:50:19.499" v="1376" actId="2711"/>
          <ac:spMkLst>
            <pc:docMk/>
            <pc:sldMk cId="977931168" sldId="343"/>
            <ac:spMk id="28" creationId="{DEAA6C9E-CA84-0246-944D-20D217A0326A}"/>
          </ac:spMkLst>
        </pc:spChg>
        <pc:spChg chg="add mod">
          <ac:chgData name="José Saturnino Pimentel" userId="7c38cfea-825c-4fd3-b107-a66c8f602e5c" providerId="ADAL" clId="{61EBD1C6-D993-C64C-BA26-118FA7E4FD2C}" dt="2019-04-27T02:50:19.499" v="1376" actId="2711"/>
          <ac:spMkLst>
            <pc:docMk/>
            <pc:sldMk cId="977931168" sldId="343"/>
            <ac:spMk id="29" creationId="{FBBDD8B5-A606-B24C-AF7E-3DCF1867F3F2}"/>
          </ac:spMkLst>
        </pc:spChg>
        <pc:spChg chg="add mod">
          <ac:chgData name="José Saturnino Pimentel" userId="7c38cfea-825c-4fd3-b107-a66c8f602e5c" providerId="ADAL" clId="{61EBD1C6-D993-C64C-BA26-118FA7E4FD2C}" dt="2019-04-27T02:50:19.499" v="1376" actId="2711"/>
          <ac:spMkLst>
            <pc:docMk/>
            <pc:sldMk cId="977931168" sldId="343"/>
            <ac:spMk id="30" creationId="{322FFF45-2511-5B45-8907-63C9E415C583}"/>
          </ac:spMkLst>
        </pc:spChg>
        <pc:spChg chg="add mod">
          <ac:chgData name="José Saturnino Pimentel" userId="7c38cfea-825c-4fd3-b107-a66c8f602e5c" providerId="ADAL" clId="{61EBD1C6-D993-C64C-BA26-118FA7E4FD2C}" dt="2019-04-27T02:50:19.499" v="1376" actId="2711"/>
          <ac:spMkLst>
            <pc:docMk/>
            <pc:sldMk cId="977931168" sldId="343"/>
            <ac:spMk id="31" creationId="{451FF7AA-4012-7E43-9419-2750DFA86F84}"/>
          </ac:spMkLst>
        </pc:spChg>
        <pc:spChg chg="add mod">
          <ac:chgData name="José Saturnino Pimentel" userId="7c38cfea-825c-4fd3-b107-a66c8f602e5c" providerId="ADAL" clId="{61EBD1C6-D993-C64C-BA26-118FA7E4FD2C}" dt="2019-04-27T02:50:19.499" v="1376" actId="2711"/>
          <ac:spMkLst>
            <pc:docMk/>
            <pc:sldMk cId="977931168" sldId="343"/>
            <ac:spMk id="32" creationId="{0429EC73-318E-0D4B-800B-4FFAFD584CE8}"/>
          </ac:spMkLst>
        </pc:spChg>
        <pc:spChg chg="add mod">
          <ac:chgData name="José Saturnino Pimentel" userId="7c38cfea-825c-4fd3-b107-a66c8f602e5c" providerId="ADAL" clId="{61EBD1C6-D993-C64C-BA26-118FA7E4FD2C}" dt="2019-04-27T02:50:19.499" v="1376" actId="2711"/>
          <ac:spMkLst>
            <pc:docMk/>
            <pc:sldMk cId="977931168" sldId="343"/>
            <ac:spMk id="33" creationId="{08FF8E4E-C062-E147-9E7D-31F62D347839}"/>
          </ac:spMkLst>
        </pc:spChg>
        <pc:spChg chg="add mod">
          <ac:chgData name="José Saturnino Pimentel" userId="7c38cfea-825c-4fd3-b107-a66c8f602e5c" providerId="ADAL" clId="{61EBD1C6-D993-C64C-BA26-118FA7E4FD2C}" dt="2019-04-27T02:50:19.499" v="1376" actId="2711"/>
          <ac:spMkLst>
            <pc:docMk/>
            <pc:sldMk cId="977931168" sldId="343"/>
            <ac:spMk id="39" creationId="{31878649-E196-A44E-8DF1-D373FEACB0D4}"/>
          </ac:spMkLst>
        </pc:spChg>
        <pc:spChg chg="add mod">
          <ac:chgData name="José Saturnino Pimentel" userId="7c38cfea-825c-4fd3-b107-a66c8f602e5c" providerId="ADAL" clId="{61EBD1C6-D993-C64C-BA26-118FA7E4FD2C}" dt="2019-04-27T02:50:19.499" v="1376" actId="2711"/>
          <ac:spMkLst>
            <pc:docMk/>
            <pc:sldMk cId="977931168" sldId="343"/>
            <ac:spMk id="40" creationId="{981FEFBE-9C35-7246-91F2-ACAACF32EDD5}"/>
          </ac:spMkLst>
        </pc:spChg>
        <pc:spChg chg="add mod">
          <ac:chgData name="José Saturnino Pimentel" userId="7c38cfea-825c-4fd3-b107-a66c8f602e5c" providerId="ADAL" clId="{61EBD1C6-D993-C64C-BA26-118FA7E4FD2C}" dt="2019-04-27T02:50:19.499" v="1376" actId="2711"/>
          <ac:spMkLst>
            <pc:docMk/>
            <pc:sldMk cId="977931168" sldId="343"/>
            <ac:spMk id="41" creationId="{99F098AA-17DC-BB44-B560-E0F61019FDEE}"/>
          </ac:spMkLst>
        </pc:spChg>
        <pc:spChg chg="add mod">
          <ac:chgData name="José Saturnino Pimentel" userId="7c38cfea-825c-4fd3-b107-a66c8f602e5c" providerId="ADAL" clId="{61EBD1C6-D993-C64C-BA26-118FA7E4FD2C}" dt="2019-04-27T02:50:19.499" v="1376" actId="2711"/>
          <ac:spMkLst>
            <pc:docMk/>
            <pc:sldMk cId="977931168" sldId="343"/>
            <ac:spMk id="42" creationId="{F20795DB-C7B7-3748-976F-D74C4BE4BCCC}"/>
          </ac:spMkLst>
        </pc:spChg>
        <pc:spChg chg="add mod">
          <ac:chgData name="José Saturnino Pimentel" userId="7c38cfea-825c-4fd3-b107-a66c8f602e5c" providerId="ADAL" clId="{61EBD1C6-D993-C64C-BA26-118FA7E4FD2C}" dt="2019-04-27T02:50:19.499" v="1376" actId="2711"/>
          <ac:spMkLst>
            <pc:docMk/>
            <pc:sldMk cId="977931168" sldId="343"/>
            <ac:spMk id="43" creationId="{C2061FC3-B669-A443-B595-102827EC3296}"/>
          </ac:spMkLst>
        </pc:spChg>
        <pc:picChg chg="add del">
          <ac:chgData name="José Saturnino Pimentel" userId="7c38cfea-825c-4fd3-b107-a66c8f602e5c" providerId="ADAL" clId="{61EBD1C6-D993-C64C-BA26-118FA7E4FD2C}" dt="2019-04-25T05:35:06.825" v="221" actId="478"/>
          <ac:picMkLst>
            <pc:docMk/>
            <pc:sldMk cId="977931168" sldId="343"/>
            <ac:picMk id="10" creationId="{B9776CA6-8064-7449-88D6-35B0B47D94F7}"/>
          </ac:picMkLst>
        </pc:picChg>
        <pc:picChg chg="add del">
          <ac:chgData name="José Saturnino Pimentel" userId="7c38cfea-825c-4fd3-b107-a66c8f602e5c" providerId="ADAL" clId="{61EBD1C6-D993-C64C-BA26-118FA7E4FD2C}" dt="2019-04-25T05:35:06.825" v="221" actId="478"/>
          <ac:picMkLst>
            <pc:docMk/>
            <pc:sldMk cId="977931168" sldId="343"/>
            <ac:picMk id="11" creationId="{2B697F5E-23CD-044B-B3F9-920E0F30994B}"/>
          </ac:picMkLst>
        </pc:picChg>
        <pc:picChg chg="add del">
          <ac:chgData name="José Saturnino Pimentel" userId="7c38cfea-825c-4fd3-b107-a66c8f602e5c" providerId="ADAL" clId="{61EBD1C6-D993-C64C-BA26-118FA7E4FD2C}" dt="2019-04-25T05:35:06.825" v="221" actId="478"/>
          <ac:picMkLst>
            <pc:docMk/>
            <pc:sldMk cId="977931168" sldId="343"/>
            <ac:picMk id="12" creationId="{A076EC96-197F-B24A-AB98-BBFA1BB8379F}"/>
          </ac:picMkLst>
        </pc:picChg>
        <pc:picChg chg="add del">
          <ac:chgData name="José Saturnino Pimentel" userId="7c38cfea-825c-4fd3-b107-a66c8f602e5c" providerId="ADAL" clId="{61EBD1C6-D993-C64C-BA26-118FA7E4FD2C}" dt="2019-04-25T05:35:06.825" v="221" actId="478"/>
          <ac:picMkLst>
            <pc:docMk/>
            <pc:sldMk cId="977931168" sldId="343"/>
            <ac:picMk id="13" creationId="{A29BB7A9-0C75-704B-B580-D7BA2E3D8A1A}"/>
          </ac:picMkLst>
        </pc:picChg>
        <pc:picChg chg="add del">
          <ac:chgData name="José Saturnino Pimentel" userId="7c38cfea-825c-4fd3-b107-a66c8f602e5c" providerId="ADAL" clId="{61EBD1C6-D993-C64C-BA26-118FA7E4FD2C}" dt="2019-04-25T05:35:06.825" v="221" actId="478"/>
          <ac:picMkLst>
            <pc:docMk/>
            <pc:sldMk cId="977931168" sldId="343"/>
            <ac:picMk id="14" creationId="{81D21A10-B3D1-374D-A4C7-3BF5998B7BCB}"/>
          </ac:picMkLst>
        </pc:picChg>
        <pc:picChg chg="add">
          <ac:chgData name="José Saturnino Pimentel" userId="7c38cfea-825c-4fd3-b107-a66c8f602e5c" providerId="ADAL" clId="{61EBD1C6-D993-C64C-BA26-118FA7E4FD2C}" dt="2019-04-25T05:35:20.710" v="223"/>
          <ac:picMkLst>
            <pc:docMk/>
            <pc:sldMk cId="977931168" sldId="343"/>
            <ac:picMk id="34" creationId="{C1B44968-F2BA-514C-B13F-C283D2CD2F65}"/>
          </ac:picMkLst>
        </pc:picChg>
        <pc:picChg chg="add">
          <ac:chgData name="José Saturnino Pimentel" userId="7c38cfea-825c-4fd3-b107-a66c8f602e5c" providerId="ADAL" clId="{61EBD1C6-D993-C64C-BA26-118FA7E4FD2C}" dt="2019-04-25T05:35:20.710" v="223"/>
          <ac:picMkLst>
            <pc:docMk/>
            <pc:sldMk cId="977931168" sldId="343"/>
            <ac:picMk id="35" creationId="{962008FD-E9C0-BD49-A4F2-2A94EDE15425}"/>
          </ac:picMkLst>
        </pc:picChg>
        <pc:picChg chg="add">
          <ac:chgData name="José Saturnino Pimentel" userId="7c38cfea-825c-4fd3-b107-a66c8f602e5c" providerId="ADAL" clId="{61EBD1C6-D993-C64C-BA26-118FA7E4FD2C}" dt="2019-04-25T05:35:20.710" v="223"/>
          <ac:picMkLst>
            <pc:docMk/>
            <pc:sldMk cId="977931168" sldId="343"/>
            <ac:picMk id="36" creationId="{1025B92D-BA72-1641-BF51-BD6CAD28644B}"/>
          </ac:picMkLst>
        </pc:picChg>
        <pc:picChg chg="add">
          <ac:chgData name="José Saturnino Pimentel" userId="7c38cfea-825c-4fd3-b107-a66c8f602e5c" providerId="ADAL" clId="{61EBD1C6-D993-C64C-BA26-118FA7E4FD2C}" dt="2019-04-25T05:35:20.710" v="223"/>
          <ac:picMkLst>
            <pc:docMk/>
            <pc:sldMk cId="977931168" sldId="343"/>
            <ac:picMk id="37" creationId="{D4E1058F-8F8A-AE4C-A222-3E3EA3B578AD}"/>
          </ac:picMkLst>
        </pc:picChg>
        <pc:picChg chg="add">
          <ac:chgData name="José Saturnino Pimentel" userId="7c38cfea-825c-4fd3-b107-a66c8f602e5c" providerId="ADAL" clId="{61EBD1C6-D993-C64C-BA26-118FA7E4FD2C}" dt="2019-04-25T05:35:20.710" v="223"/>
          <ac:picMkLst>
            <pc:docMk/>
            <pc:sldMk cId="977931168" sldId="343"/>
            <ac:picMk id="38" creationId="{79000208-4FB2-F447-9493-1A561ADD4CA4}"/>
          </ac:picMkLst>
        </pc:picChg>
      </pc:sldChg>
      <pc:sldChg chg="addSp delSp modSp add setBg">
        <pc:chgData name="José Saturnino Pimentel" userId="7c38cfea-825c-4fd3-b107-a66c8f602e5c" providerId="ADAL" clId="{61EBD1C6-D993-C64C-BA26-118FA7E4FD2C}" dt="2019-04-27T02:58:24.360" v="1453" actId="255"/>
        <pc:sldMkLst>
          <pc:docMk/>
          <pc:sldMk cId="1451322339" sldId="344"/>
        </pc:sldMkLst>
        <pc:spChg chg="del">
          <ac:chgData name="José Saturnino Pimentel" userId="7c38cfea-825c-4fd3-b107-a66c8f602e5c" providerId="ADAL" clId="{61EBD1C6-D993-C64C-BA26-118FA7E4FD2C}" dt="2019-04-25T05:38:20.521" v="225" actId="478"/>
          <ac:spMkLst>
            <pc:docMk/>
            <pc:sldMk cId="1451322339" sldId="344"/>
            <ac:spMk id="2" creationId="{753BF0F5-F4BD-AD4B-B092-7F7A6F7C377B}"/>
          </ac:spMkLst>
        </pc:spChg>
        <pc:spChg chg="del">
          <ac:chgData name="José Saturnino Pimentel" userId="7c38cfea-825c-4fd3-b107-a66c8f602e5c" providerId="ADAL" clId="{61EBD1C6-D993-C64C-BA26-118FA7E4FD2C}" dt="2019-04-25T05:38:22.800" v="226" actId="478"/>
          <ac:spMkLst>
            <pc:docMk/>
            <pc:sldMk cId="1451322339" sldId="344"/>
            <ac:spMk id="3" creationId="{D8059992-DDF5-1B4D-AFFE-1FB145D0EEE3}"/>
          </ac:spMkLst>
        </pc:spChg>
        <pc:spChg chg="add mod">
          <ac:chgData name="José Saturnino Pimentel" userId="7c38cfea-825c-4fd3-b107-a66c8f602e5c" providerId="ADAL" clId="{61EBD1C6-D993-C64C-BA26-118FA7E4FD2C}" dt="2019-04-27T02:58:24.360" v="1453" actId="255"/>
          <ac:spMkLst>
            <pc:docMk/>
            <pc:sldMk cId="1451322339" sldId="344"/>
            <ac:spMk id="4" creationId="{9BE976BB-5725-D842-BBC7-E5DDF3E96DB5}"/>
          </ac:spMkLst>
        </pc:spChg>
        <pc:picChg chg="add">
          <ac:chgData name="José Saturnino Pimentel" userId="7c38cfea-825c-4fd3-b107-a66c8f602e5c" providerId="ADAL" clId="{61EBD1C6-D993-C64C-BA26-118FA7E4FD2C}" dt="2019-04-25T05:38:23.543" v="227"/>
          <ac:picMkLst>
            <pc:docMk/>
            <pc:sldMk cId="1451322339" sldId="344"/>
            <ac:picMk id="5" creationId="{463F0A45-FA64-284F-9F08-F5E1F15CF4C3}"/>
          </ac:picMkLst>
        </pc:picChg>
        <pc:picChg chg="add">
          <ac:chgData name="José Saturnino Pimentel" userId="7c38cfea-825c-4fd3-b107-a66c8f602e5c" providerId="ADAL" clId="{61EBD1C6-D993-C64C-BA26-118FA7E4FD2C}" dt="2019-04-25T05:38:23.543" v="227"/>
          <ac:picMkLst>
            <pc:docMk/>
            <pc:sldMk cId="1451322339" sldId="344"/>
            <ac:picMk id="6" creationId="{5F73832A-C649-6B45-B0AB-825FA2B1C98C}"/>
          </ac:picMkLst>
        </pc:picChg>
        <pc:picChg chg="add">
          <ac:chgData name="José Saturnino Pimentel" userId="7c38cfea-825c-4fd3-b107-a66c8f602e5c" providerId="ADAL" clId="{61EBD1C6-D993-C64C-BA26-118FA7E4FD2C}" dt="2019-04-25T05:38:23.543" v="227"/>
          <ac:picMkLst>
            <pc:docMk/>
            <pc:sldMk cId="1451322339" sldId="344"/>
            <ac:picMk id="7" creationId="{0ECF8517-CAED-4741-8E59-66C093FB47BC}"/>
          </ac:picMkLst>
        </pc:picChg>
        <pc:picChg chg="add">
          <ac:chgData name="José Saturnino Pimentel" userId="7c38cfea-825c-4fd3-b107-a66c8f602e5c" providerId="ADAL" clId="{61EBD1C6-D993-C64C-BA26-118FA7E4FD2C}" dt="2019-04-25T05:38:23.543" v="227"/>
          <ac:picMkLst>
            <pc:docMk/>
            <pc:sldMk cId="1451322339" sldId="344"/>
            <ac:picMk id="8" creationId="{56CB0E89-4358-D347-B94C-88C830DE86F9}"/>
          </ac:picMkLst>
        </pc:picChg>
        <pc:picChg chg="add">
          <ac:chgData name="José Saturnino Pimentel" userId="7c38cfea-825c-4fd3-b107-a66c8f602e5c" providerId="ADAL" clId="{61EBD1C6-D993-C64C-BA26-118FA7E4FD2C}" dt="2019-04-25T05:38:23.543" v="227"/>
          <ac:picMkLst>
            <pc:docMk/>
            <pc:sldMk cId="1451322339" sldId="344"/>
            <ac:picMk id="9" creationId="{E7EE2430-71A3-D04E-B0C5-EB1E838A2D89}"/>
          </ac:picMkLst>
        </pc:picChg>
        <pc:picChg chg="add">
          <ac:chgData name="José Saturnino Pimentel" userId="7c38cfea-825c-4fd3-b107-a66c8f602e5c" providerId="ADAL" clId="{61EBD1C6-D993-C64C-BA26-118FA7E4FD2C}" dt="2019-04-25T05:38:23.543" v="227"/>
          <ac:picMkLst>
            <pc:docMk/>
            <pc:sldMk cId="1451322339" sldId="344"/>
            <ac:picMk id="10" creationId="{C7F2CDF3-4C45-0C4A-8FA9-0F26B4162162}"/>
          </ac:picMkLst>
        </pc:picChg>
        <pc:picChg chg="add">
          <ac:chgData name="José Saturnino Pimentel" userId="7c38cfea-825c-4fd3-b107-a66c8f602e5c" providerId="ADAL" clId="{61EBD1C6-D993-C64C-BA26-118FA7E4FD2C}" dt="2019-04-25T05:38:23.543" v="227"/>
          <ac:picMkLst>
            <pc:docMk/>
            <pc:sldMk cId="1451322339" sldId="344"/>
            <ac:picMk id="11" creationId="{6B295414-C8B8-5F47-AE78-10719EC4700A}"/>
          </ac:picMkLst>
        </pc:picChg>
        <pc:picChg chg="add">
          <ac:chgData name="José Saturnino Pimentel" userId="7c38cfea-825c-4fd3-b107-a66c8f602e5c" providerId="ADAL" clId="{61EBD1C6-D993-C64C-BA26-118FA7E4FD2C}" dt="2019-04-25T05:38:23.543" v="227"/>
          <ac:picMkLst>
            <pc:docMk/>
            <pc:sldMk cId="1451322339" sldId="344"/>
            <ac:picMk id="12" creationId="{0E83E27B-64A0-F74B-8B77-263EBB3AB050}"/>
          </ac:picMkLst>
        </pc:picChg>
        <pc:picChg chg="add">
          <ac:chgData name="José Saturnino Pimentel" userId="7c38cfea-825c-4fd3-b107-a66c8f602e5c" providerId="ADAL" clId="{61EBD1C6-D993-C64C-BA26-118FA7E4FD2C}" dt="2019-04-25T05:38:23.543" v="227"/>
          <ac:picMkLst>
            <pc:docMk/>
            <pc:sldMk cId="1451322339" sldId="344"/>
            <ac:picMk id="13" creationId="{40F6E3F2-84D5-A94C-9E96-3ACF19C8A67A}"/>
          </ac:picMkLst>
        </pc:picChg>
        <pc:picChg chg="add">
          <ac:chgData name="José Saturnino Pimentel" userId="7c38cfea-825c-4fd3-b107-a66c8f602e5c" providerId="ADAL" clId="{61EBD1C6-D993-C64C-BA26-118FA7E4FD2C}" dt="2019-04-25T05:38:23.543" v="227"/>
          <ac:picMkLst>
            <pc:docMk/>
            <pc:sldMk cId="1451322339" sldId="344"/>
            <ac:picMk id="14" creationId="{30143060-AAAA-C448-A68D-8FAA19243548}"/>
          </ac:picMkLst>
        </pc:picChg>
        <pc:picChg chg="add">
          <ac:chgData name="José Saturnino Pimentel" userId="7c38cfea-825c-4fd3-b107-a66c8f602e5c" providerId="ADAL" clId="{61EBD1C6-D993-C64C-BA26-118FA7E4FD2C}" dt="2019-04-25T05:38:23.543" v="227"/>
          <ac:picMkLst>
            <pc:docMk/>
            <pc:sldMk cId="1451322339" sldId="344"/>
            <ac:picMk id="15" creationId="{F94200EC-6981-004E-8922-CB10EEDBE109}"/>
          </ac:picMkLst>
        </pc:picChg>
        <pc:picChg chg="add">
          <ac:chgData name="José Saturnino Pimentel" userId="7c38cfea-825c-4fd3-b107-a66c8f602e5c" providerId="ADAL" clId="{61EBD1C6-D993-C64C-BA26-118FA7E4FD2C}" dt="2019-04-25T05:38:23.543" v="227"/>
          <ac:picMkLst>
            <pc:docMk/>
            <pc:sldMk cId="1451322339" sldId="344"/>
            <ac:picMk id="16" creationId="{D21D3727-3613-E54E-B130-983A114E1488}"/>
          </ac:picMkLst>
        </pc:picChg>
        <pc:picChg chg="add">
          <ac:chgData name="José Saturnino Pimentel" userId="7c38cfea-825c-4fd3-b107-a66c8f602e5c" providerId="ADAL" clId="{61EBD1C6-D993-C64C-BA26-118FA7E4FD2C}" dt="2019-04-25T05:38:23.543" v="227"/>
          <ac:picMkLst>
            <pc:docMk/>
            <pc:sldMk cId="1451322339" sldId="344"/>
            <ac:picMk id="17" creationId="{8C1197BC-80FE-134D-BFC0-FFA63D0A64A5}"/>
          </ac:picMkLst>
        </pc:picChg>
        <pc:picChg chg="add">
          <ac:chgData name="José Saturnino Pimentel" userId="7c38cfea-825c-4fd3-b107-a66c8f602e5c" providerId="ADAL" clId="{61EBD1C6-D993-C64C-BA26-118FA7E4FD2C}" dt="2019-04-25T05:38:23.543" v="227"/>
          <ac:picMkLst>
            <pc:docMk/>
            <pc:sldMk cId="1451322339" sldId="344"/>
            <ac:picMk id="18" creationId="{D9301DA9-6BF7-424C-97C7-ACA523D45BAB}"/>
          </ac:picMkLst>
        </pc:picChg>
        <pc:picChg chg="add">
          <ac:chgData name="José Saturnino Pimentel" userId="7c38cfea-825c-4fd3-b107-a66c8f602e5c" providerId="ADAL" clId="{61EBD1C6-D993-C64C-BA26-118FA7E4FD2C}" dt="2019-04-25T05:38:23.543" v="227"/>
          <ac:picMkLst>
            <pc:docMk/>
            <pc:sldMk cId="1451322339" sldId="344"/>
            <ac:picMk id="19" creationId="{AF0A561A-8F44-404B-A6D6-C2FC1B560B5B}"/>
          </ac:picMkLst>
        </pc:picChg>
        <pc:picChg chg="add">
          <ac:chgData name="José Saturnino Pimentel" userId="7c38cfea-825c-4fd3-b107-a66c8f602e5c" providerId="ADAL" clId="{61EBD1C6-D993-C64C-BA26-118FA7E4FD2C}" dt="2019-04-25T05:38:23.543" v="227"/>
          <ac:picMkLst>
            <pc:docMk/>
            <pc:sldMk cId="1451322339" sldId="344"/>
            <ac:picMk id="20" creationId="{AE9BD1DB-C106-3D4A-9D32-2733D25D66ED}"/>
          </ac:picMkLst>
        </pc:picChg>
        <pc:picChg chg="add">
          <ac:chgData name="José Saturnino Pimentel" userId="7c38cfea-825c-4fd3-b107-a66c8f602e5c" providerId="ADAL" clId="{61EBD1C6-D993-C64C-BA26-118FA7E4FD2C}" dt="2019-04-25T05:38:23.543" v="227"/>
          <ac:picMkLst>
            <pc:docMk/>
            <pc:sldMk cId="1451322339" sldId="344"/>
            <ac:picMk id="21" creationId="{89BD5E02-0D3B-BE49-B8B1-7C9809B24F32}"/>
          </ac:picMkLst>
        </pc:picChg>
        <pc:picChg chg="add">
          <ac:chgData name="José Saturnino Pimentel" userId="7c38cfea-825c-4fd3-b107-a66c8f602e5c" providerId="ADAL" clId="{61EBD1C6-D993-C64C-BA26-118FA7E4FD2C}" dt="2019-04-25T05:38:23.543" v="227"/>
          <ac:picMkLst>
            <pc:docMk/>
            <pc:sldMk cId="1451322339" sldId="344"/>
            <ac:picMk id="22" creationId="{E116FB41-3BCD-D240-A1F8-F8E16DEA10C8}"/>
          </ac:picMkLst>
        </pc:picChg>
      </pc:sldChg>
      <pc:sldChg chg="addSp delSp modSp add setBg">
        <pc:chgData name="José Saturnino Pimentel" userId="7c38cfea-825c-4fd3-b107-a66c8f602e5c" providerId="ADAL" clId="{61EBD1C6-D993-C64C-BA26-118FA7E4FD2C}" dt="2019-04-27T02:58:14.424" v="1452" actId="255"/>
        <pc:sldMkLst>
          <pc:docMk/>
          <pc:sldMk cId="425964790" sldId="345"/>
        </pc:sldMkLst>
        <pc:spChg chg="del">
          <ac:chgData name="José Saturnino Pimentel" userId="7c38cfea-825c-4fd3-b107-a66c8f602e5c" providerId="ADAL" clId="{61EBD1C6-D993-C64C-BA26-118FA7E4FD2C}" dt="2019-04-25T05:40:15.413" v="230" actId="478"/>
          <ac:spMkLst>
            <pc:docMk/>
            <pc:sldMk cId="425964790" sldId="345"/>
            <ac:spMk id="2" creationId="{EE7FEFD9-1AAD-4648-BE9D-91FDE6A11FE1}"/>
          </ac:spMkLst>
        </pc:spChg>
        <pc:spChg chg="del">
          <ac:chgData name="José Saturnino Pimentel" userId="7c38cfea-825c-4fd3-b107-a66c8f602e5c" providerId="ADAL" clId="{61EBD1C6-D993-C64C-BA26-118FA7E4FD2C}" dt="2019-04-25T05:40:07.897" v="229" actId="478"/>
          <ac:spMkLst>
            <pc:docMk/>
            <pc:sldMk cId="425964790" sldId="345"/>
            <ac:spMk id="3" creationId="{C271C8B4-3C0A-F44E-A751-6F96E598C411}"/>
          </ac:spMkLst>
        </pc:spChg>
        <pc:spChg chg="add mod">
          <ac:chgData name="José Saturnino Pimentel" userId="7c38cfea-825c-4fd3-b107-a66c8f602e5c" providerId="ADAL" clId="{61EBD1C6-D993-C64C-BA26-118FA7E4FD2C}" dt="2019-04-27T02:50:47.207" v="1378" actId="2711"/>
          <ac:spMkLst>
            <pc:docMk/>
            <pc:sldMk cId="425964790" sldId="345"/>
            <ac:spMk id="4" creationId="{3D09E2F6-1CD9-4B49-A639-68E29976DDA1}"/>
          </ac:spMkLst>
        </pc:spChg>
        <pc:spChg chg="add mod">
          <ac:chgData name="José Saturnino Pimentel" userId="7c38cfea-825c-4fd3-b107-a66c8f602e5c" providerId="ADAL" clId="{61EBD1C6-D993-C64C-BA26-118FA7E4FD2C}" dt="2019-04-27T02:51:14.355" v="1381" actId="1076"/>
          <ac:spMkLst>
            <pc:docMk/>
            <pc:sldMk cId="425964790" sldId="345"/>
            <ac:spMk id="5" creationId="{16F4F81B-2B06-4F4E-90A0-C95B6D1FFDF9}"/>
          </ac:spMkLst>
        </pc:spChg>
        <pc:spChg chg="add mod">
          <ac:chgData name="José Saturnino Pimentel" userId="7c38cfea-825c-4fd3-b107-a66c8f602e5c" providerId="ADAL" clId="{61EBD1C6-D993-C64C-BA26-118FA7E4FD2C}" dt="2019-04-27T02:50:47.207" v="1378" actId="2711"/>
          <ac:spMkLst>
            <pc:docMk/>
            <pc:sldMk cId="425964790" sldId="345"/>
            <ac:spMk id="6" creationId="{90EB142C-F18A-884D-B49B-71FDA86F9302}"/>
          </ac:spMkLst>
        </pc:spChg>
        <pc:spChg chg="add mod">
          <ac:chgData name="José Saturnino Pimentel" userId="7c38cfea-825c-4fd3-b107-a66c8f602e5c" providerId="ADAL" clId="{61EBD1C6-D993-C64C-BA26-118FA7E4FD2C}" dt="2019-04-27T02:50:47.207" v="1378" actId="2711"/>
          <ac:spMkLst>
            <pc:docMk/>
            <pc:sldMk cId="425964790" sldId="345"/>
            <ac:spMk id="7" creationId="{FBC08F03-45E7-454B-8162-1C1B5C0D390B}"/>
          </ac:spMkLst>
        </pc:spChg>
        <pc:spChg chg="add mod">
          <ac:chgData name="José Saturnino Pimentel" userId="7c38cfea-825c-4fd3-b107-a66c8f602e5c" providerId="ADAL" clId="{61EBD1C6-D993-C64C-BA26-118FA7E4FD2C}" dt="2019-04-27T02:58:14.424" v="1452" actId="255"/>
          <ac:spMkLst>
            <pc:docMk/>
            <pc:sldMk cId="425964790" sldId="345"/>
            <ac:spMk id="8" creationId="{88540136-BF37-3C41-A57F-DD97ACF251E0}"/>
          </ac:spMkLst>
        </pc:spChg>
        <pc:spChg chg="add mod">
          <ac:chgData name="José Saturnino Pimentel" userId="7c38cfea-825c-4fd3-b107-a66c8f602e5c" providerId="ADAL" clId="{61EBD1C6-D993-C64C-BA26-118FA7E4FD2C}" dt="2019-04-27T02:50:47.207" v="1378" actId="2711"/>
          <ac:spMkLst>
            <pc:docMk/>
            <pc:sldMk cId="425964790" sldId="345"/>
            <ac:spMk id="9" creationId="{549ABDE2-425B-CD42-8F8C-0F54051C18E8}"/>
          </ac:spMkLst>
        </pc:spChg>
        <pc:spChg chg="add mod">
          <ac:chgData name="José Saturnino Pimentel" userId="7c38cfea-825c-4fd3-b107-a66c8f602e5c" providerId="ADAL" clId="{61EBD1C6-D993-C64C-BA26-118FA7E4FD2C}" dt="2019-04-27T02:50:47.207" v="1378" actId="2711"/>
          <ac:spMkLst>
            <pc:docMk/>
            <pc:sldMk cId="425964790" sldId="345"/>
            <ac:spMk id="11" creationId="{9451A11A-2036-8A4F-A55F-A512C64AF32C}"/>
          </ac:spMkLst>
        </pc:spChg>
        <pc:spChg chg="add mod">
          <ac:chgData name="José Saturnino Pimentel" userId="7c38cfea-825c-4fd3-b107-a66c8f602e5c" providerId="ADAL" clId="{61EBD1C6-D993-C64C-BA26-118FA7E4FD2C}" dt="2019-04-27T02:50:47.207" v="1378" actId="2711"/>
          <ac:spMkLst>
            <pc:docMk/>
            <pc:sldMk cId="425964790" sldId="345"/>
            <ac:spMk id="12" creationId="{BA193023-6DFD-C548-A85B-2DA8D29524CB}"/>
          </ac:spMkLst>
        </pc:spChg>
        <pc:spChg chg="add mod">
          <ac:chgData name="José Saturnino Pimentel" userId="7c38cfea-825c-4fd3-b107-a66c8f602e5c" providerId="ADAL" clId="{61EBD1C6-D993-C64C-BA26-118FA7E4FD2C}" dt="2019-04-27T02:50:47.207" v="1378" actId="2711"/>
          <ac:spMkLst>
            <pc:docMk/>
            <pc:sldMk cId="425964790" sldId="345"/>
            <ac:spMk id="13" creationId="{DCCBAAF7-DC53-8746-BFBA-023D5638F9BD}"/>
          </ac:spMkLst>
        </pc:spChg>
        <pc:spChg chg="add mod">
          <ac:chgData name="José Saturnino Pimentel" userId="7c38cfea-825c-4fd3-b107-a66c8f602e5c" providerId="ADAL" clId="{61EBD1C6-D993-C64C-BA26-118FA7E4FD2C}" dt="2019-04-27T02:50:47.207" v="1378" actId="2711"/>
          <ac:spMkLst>
            <pc:docMk/>
            <pc:sldMk cId="425964790" sldId="345"/>
            <ac:spMk id="14" creationId="{F09F65C9-72F8-7045-B299-4B37C6A7733E}"/>
          </ac:spMkLst>
        </pc:spChg>
        <pc:spChg chg="add mod">
          <ac:chgData name="José Saturnino Pimentel" userId="7c38cfea-825c-4fd3-b107-a66c8f602e5c" providerId="ADAL" clId="{61EBD1C6-D993-C64C-BA26-118FA7E4FD2C}" dt="2019-04-27T02:50:47.207" v="1378" actId="2711"/>
          <ac:spMkLst>
            <pc:docMk/>
            <pc:sldMk cId="425964790" sldId="345"/>
            <ac:spMk id="20" creationId="{4EDF588C-62CF-724C-BAB8-DD4DC3389A97}"/>
          </ac:spMkLst>
        </pc:spChg>
        <pc:spChg chg="add mod">
          <ac:chgData name="José Saturnino Pimentel" userId="7c38cfea-825c-4fd3-b107-a66c8f602e5c" providerId="ADAL" clId="{61EBD1C6-D993-C64C-BA26-118FA7E4FD2C}" dt="2019-04-27T02:50:47.207" v="1378" actId="2711"/>
          <ac:spMkLst>
            <pc:docMk/>
            <pc:sldMk cId="425964790" sldId="345"/>
            <ac:spMk id="22" creationId="{D44A5440-36A4-E745-8BED-BE278D887A7F}"/>
          </ac:spMkLst>
        </pc:spChg>
        <pc:spChg chg="add mod">
          <ac:chgData name="José Saturnino Pimentel" userId="7c38cfea-825c-4fd3-b107-a66c8f602e5c" providerId="ADAL" clId="{61EBD1C6-D993-C64C-BA26-118FA7E4FD2C}" dt="2019-04-27T02:50:47.207" v="1378" actId="2711"/>
          <ac:spMkLst>
            <pc:docMk/>
            <pc:sldMk cId="425964790" sldId="345"/>
            <ac:spMk id="23" creationId="{68DBE0EC-C810-A345-812F-0EAF8E77FF5B}"/>
          </ac:spMkLst>
        </pc:spChg>
        <pc:spChg chg="add mod">
          <ac:chgData name="José Saturnino Pimentel" userId="7c38cfea-825c-4fd3-b107-a66c8f602e5c" providerId="ADAL" clId="{61EBD1C6-D993-C64C-BA26-118FA7E4FD2C}" dt="2019-04-27T02:50:47.207" v="1378" actId="2711"/>
          <ac:spMkLst>
            <pc:docMk/>
            <pc:sldMk cId="425964790" sldId="345"/>
            <ac:spMk id="24" creationId="{1AA99878-6C14-3243-A9D4-EC8D1140006F}"/>
          </ac:spMkLst>
        </pc:spChg>
        <pc:spChg chg="add mod">
          <ac:chgData name="José Saturnino Pimentel" userId="7c38cfea-825c-4fd3-b107-a66c8f602e5c" providerId="ADAL" clId="{61EBD1C6-D993-C64C-BA26-118FA7E4FD2C}" dt="2019-04-27T02:50:47.207" v="1378" actId="2711"/>
          <ac:spMkLst>
            <pc:docMk/>
            <pc:sldMk cId="425964790" sldId="345"/>
            <ac:spMk id="25" creationId="{C2B1A6CF-0B30-1E4A-AE37-28B6CD4BD4F5}"/>
          </ac:spMkLst>
        </pc:spChg>
        <pc:spChg chg="add mod">
          <ac:chgData name="José Saturnino Pimentel" userId="7c38cfea-825c-4fd3-b107-a66c8f602e5c" providerId="ADAL" clId="{61EBD1C6-D993-C64C-BA26-118FA7E4FD2C}" dt="2019-04-27T02:50:47.207" v="1378" actId="2711"/>
          <ac:spMkLst>
            <pc:docMk/>
            <pc:sldMk cId="425964790" sldId="345"/>
            <ac:spMk id="26" creationId="{8AF42FDD-09B5-8E4D-9D1E-26F71FE77943}"/>
          </ac:spMkLst>
        </pc:spChg>
        <pc:spChg chg="add mod">
          <ac:chgData name="José Saturnino Pimentel" userId="7c38cfea-825c-4fd3-b107-a66c8f602e5c" providerId="ADAL" clId="{61EBD1C6-D993-C64C-BA26-118FA7E4FD2C}" dt="2019-04-27T02:50:47.207" v="1378" actId="2711"/>
          <ac:spMkLst>
            <pc:docMk/>
            <pc:sldMk cId="425964790" sldId="345"/>
            <ac:spMk id="27" creationId="{A4D82052-A2B9-ED4B-A05A-D6FCC9BCD12C}"/>
          </ac:spMkLst>
        </pc:spChg>
        <pc:spChg chg="add mod">
          <ac:chgData name="José Saturnino Pimentel" userId="7c38cfea-825c-4fd3-b107-a66c8f602e5c" providerId="ADAL" clId="{61EBD1C6-D993-C64C-BA26-118FA7E4FD2C}" dt="2019-04-27T02:50:47.207" v="1378" actId="2711"/>
          <ac:spMkLst>
            <pc:docMk/>
            <pc:sldMk cId="425964790" sldId="345"/>
            <ac:spMk id="28" creationId="{2F6A4831-F85A-2549-94EA-557E501D08CC}"/>
          </ac:spMkLst>
        </pc:spChg>
        <pc:spChg chg="add mod">
          <ac:chgData name="José Saturnino Pimentel" userId="7c38cfea-825c-4fd3-b107-a66c8f602e5c" providerId="ADAL" clId="{61EBD1C6-D993-C64C-BA26-118FA7E4FD2C}" dt="2019-04-27T02:50:47.207" v="1378" actId="2711"/>
          <ac:spMkLst>
            <pc:docMk/>
            <pc:sldMk cId="425964790" sldId="345"/>
            <ac:spMk id="29" creationId="{6F950BDA-3146-8C4A-A19A-E7763C1F0D71}"/>
          </ac:spMkLst>
        </pc:spChg>
        <pc:spChg chg="add mod">
          <ac:chgData name="José Saturnino Pimentel" userId="7c38cfea-825c-4fd3-b107-a66c8f602e5c" providerId="ADAL" clId="{61EBD1C6-D993-C64C-BA26-118FA7E4FD2C}" dt="2019-04-27T02:50:47.207" v="1378" actId="2711"/>
          <ac:spMkLst>
            <pc:docMk/>
            <pc:sldMk cId="425964790" sldId="345"/>
            <ac:spMk id="30" creationId="{57133906-A1F1-D94C-AEA7-2519701BDA01}"/>
          </ac:spMkLst>
        </pc:spChg>
        <pc:spChg chg="add mod">
          <ac:chgData name="José Saturnino Pimentel" userId="7c38cfea-825c-4fd3-b107-a66c8f602e5c" providerId="ADAL" clId="{61EBD1C6-D993-C64C-BA26-118FA7E4FD2C}" dt="2019-04-27T02:51:26.926" v="1383" actId="14100"/>
          <ac:spMkLst>
            <pc:docMk/>
            <pc:sldMk cId="425964790" sldId="345"/>
            <ac:spMk id="36" creationId="{44AC0B27-ED8F-5148-B290-EF9054B38FDF}"/>
          </ac:spMkLst>
        </pc:spChg>
        <pc:spChg chg="add mod">
          <ac:chgData name="José Saturnino Pimentel" userId="7c38cfea-825c-4fd3-b107-a66c8f602e5c" providerId="ADAL" clId="{61EBD1C6-D993-C64C-BA26-118FA7E4FD2C}" dt="2019-04-27T02:50:47.207" v="1378" actId="2711"/>
          <ac:spMkLst>
            <pc:docMk/>
            <pc:sldMk cId="425964790" sldId="345"/>
            <ac:spMk id="37" creationId="{A6B17CC6-7EE2-4541-889B-CB3811B88151}"/>
          </ac:spMkLst>
        </pc:spChg>
        <pc:spChg chg="add mod">
          <ac:chgData name="José Saturnino Pimentel" userId="7c38cfea-825c-4fd3-b107-a66c8f602e5c" providerId="ADAL" clId="{61EBD1C6-D993-C64C-BA26-118FA7E4FD2C}" dt="2019-04-27T02:50:47.207" v="1378" actId="2711"/>
          <ac:spMkLst>
            <pc:docMk/>
            <pc:sldMk cId="425964790" sldId="345"/>
            <ac:spMk id="38" creationId="{8587BDBC-D53B-9944-AB00-BA6CED07D127}"/>
          </ac:spMkLst>
        </pc:spChg>
        <pc:spChg chg="add mod">
          <ac:chgData name="José Saturnino Pimentel" userId="7c38cfea-825c-4fd3-b107-a66c8f602e5c" providerId="ADAL" clId="{61EBD1C6-D993-C64C-BA26-118FA7E4FD2C}" dt="2019-04-27T02:50:47.207" v="1378" actId="2711"/>
          <ac:spMkLst>
            <pc:docMk/>
            <pc:sldMk cId="425964790" sldId="345"/>
            <ac:spMk id="39" creationId="{244B7A1A-E436-3245-80C2-226E20BAA6BE}"/>
          </ac:spMkLst>
        </pc:spChg>
        <pc:spChg chg="add mod">
          <ac:chgData name="José Saturnino Pimentel" userId="7c38cfea-825c-4fd3-b107-a66c8f602e5c" providerId="ADAL" clId="{61EBD1C6-D993-C64C-BA26-118FA7E4FD2C}" dt="2019-04-27T02:50:47.207" v="1378" actId="2711"/>
          <ac:spMkLst>
            <pc:docMk/>
            <pc:sldMk cId="425964790" sldId="345"/>
            <ac:spMk id="40" creationId="{3E2A0E8A-6E6F-3E4D-8377-DBA79EFA64E1}"/>
          </ac:spMkLst>
        </pc:spChg>
        <pc:picChg chg="add">
          <ac:chgData name="José Saturnino Pimentel" userId="7c38cfea-825c-4fd3-b107-a66c8f602e5c" providerId="ADAL" clId="{61EBD1C6-D993-C64C-BA26-118FA7E4FD2C}" dt="2019-04-25T05:40:17.505" v="231"/>
          <ac:picMkLst>
            <pc:docMk/>
            <pc:sldMk cId="425964790" sldId="345"/>
            <ac:picMk id="10" creationId="{4A639DA8-816D-FC43-8F29-D474DB90F7EF}"/>
          </ac:picMkLst>
        </pc:picChg>
        <pc:picChg chg="add">
          <ac:chgData name="José Saturnino Pimentel" userId="7c38cfea-825c-4fd3-b107-a66c8f602e5c" providerId="ADAL" clId="{61EBD1C6-D993-C64C-BA26-118FA7E4FD2C}" dt="2019-04-25T05:40:17.505" v="231"/>
          <ac:picMkLst>
            <pc:docMk/>
            <pc:sldMk cId="425964790" sldId="345"/>
            <ac:picMk id="15" creationId="{056761AB-1BAF-DF40-B648-35744FB938FA}"/>
          </ac:picMkLst>
        </pc:picChg>
        <pc:picChg chg="add">
          <ac:chgData name="José Saturnino Pimentel" userId="7c38cfea-825c-4fd3-b107-a66c8f602e5c" providerId="ADAL" clId="{61EBD1C6-D993-C64C-BA26-118FA7E4FD2C}" dt="2019-04-25T05:40:17.505" v="231"/>
          <ac:picMkLst>
            <pc:docMk/>
            <pc:sldMk cId="425964790" sldId="345"/>
            <ac:picMk id="16" creationId="{0EA915E1-AA6F-F44E-BC79-211B559422ED}"/>
          </ac:picMkLst>
        </pc:picChg>
        <pc:picChg chg="add">
          <ac:chgData name="José Saturnino Pimentel" userId="7c38cfea-825c-4fd3-b107-a66c8f602e5c" providerId="ADAL" clId="{61EBD1C6-D993-C64C-BA26-118FA7E4FD2C}" dt="2019-04-25T05:40:17.505" v="231"/>
          <ac:picMkLst>
            <pc:docMk/>
            <pc:sldMk cId="425964790" sldId="345"/>
            <ac:picMk id="17" creationId="{06901A51-F716-694E-AEC2-0D67255E02E8}"/>
          </ac:picMkLst>
        </pc:picChg>
        <pc:picChg chg="add">
          <ac:chgData name="José Saturnino Pimentel" userId="7c38cfea-825c-4fd3-b107-a66c8f602e5c" providerId="ADAL" clId="{61EBD1C6-D993-C64C-BA26-118FA7E4FD2C}" dt="2019-04-25T05:40:17.505" v="231"/>
          <ac:picMkLst>
            <pc:docMk/>
            <pc:sldMk cId="425964790" sldId="345"/>
            <ac:picMk id="18" creationId="{87690AF5-8285-C34B-8D4B-E4EF04DBBA53}"/>
          </ac:picMkLst>
        </pc:picChg>
        <pc:picChg chg="add">
          <ac:chgData name="José Saturnino Pimentel" userId="7c38cfea-825c-4fd3-b107-a66c8f602e5c" providerId="ADAL" clId="{61EBD1C6-D993-C64C-BA26-118FA7E4FD2C}" dt="2019-04-25T05:40:17.505" v="231"/>
          <ac:picMkLst>
            <pc:docMk/>
            <pc:sldMk cId="425964790" sldId="345"/>
            <ac:picMk id="19" creationId="{386D1E0A-359A-F141-A9C8-EA3924D6BC82}"/>
          </ac:picMkLst>
        </pc:picChg>
        <pc:picChg chg="add">
          <ac:chgData name="José Saturnino Pimentel" userId="7c38cfea-825c-4fd3-b107-a66c8f602e5c" providerId="ADAL" clId="{61EBD1C6-D993-C64C-BA26-118FA7E4FD2C}" dt="2019-04-25T05:40:17.505" v="231"/>
          <ac:picMkLst>
            <pc:docMk/>
            <pc:sldMk cId="425964790" sldId="345"/>
            <ac:picMk id="21" creationId="{229A2E3B-721A-2149-AE9E-5A891FCBA050}"/>
          </ac:picMkLst>
        </pc:picChg>
        <pc:picChg chg="add">
          <ac:chgData name="José Saturnino Pimentel" userId="7c38cfea-825c-4fd3-b107-a66c8f602e5c" providerId="ADAL" clId="{61EBD1C6-D993-C64C-BA26-118FA7E4FD2C}" dt="2019-04-25T05:40:17.505" v="231"/>
          <ac:picMkLst>
            <pc:docMk/>
            <pc:sldMk cId="425964790" sldId="345"/>
            <ac:picMk id="31" creationId="{60D0648D-4BED-D448-A3F8-27B767225BD4}"/>
          </ac:picMkLst>
        </pc:picChg>
        <pc:picChg chg="add">
          <ac:chgData name="José Saturnino Pimentel" userId="7c38cfea-825c-4fd3-b107-a66c8f602e5c" providerId="ADAL" clId="{61EBD1C6-D993-C64C-BA26-118FA7E4FD2C}" dt="2019-04-25T05:40:17.505" v="231"/>
          <ac:picMkLst>
            <pc:docMk/>
            <pc:sldMk cId="425964790" sldId="345"/>
            <ac:picMk id="32" creationId="{45D5793D-93F0-0244-B4AD-D09D6A822FD0}"/>
          </ac:picMkLst>
        </pc:picChg>
        <pc:picChg chg="add">
          <ac:chgData name="José Saturnino Pimentel" userId="7c38cfea-825c-4fd3-b107-a66c8f602e5c" providerId="ADAL" clId="{61EBD1C6-D993-C64C-BA26-118FA7E4FD2C}" dt="2019-04-25T05:40:17.505" v="231"/>
          <ac:picMkLst>
            <pc:docMk/>
            <pc:sldMk cId="425964790" sldId="345"/>
            <ac:picMk id="33" creationId="{FB5B364D-4019-504E-92D4-7D08E8CA9A34}"/>
          </ac:picMkLst>
        </pc:picChg>
        <pc:picChg chg="add">
          <ac:chgData name="José Saturnino Pimentel" userId="7c38cfea-825c-4fd3-b107-a66c8f602e5c" providerId="ADAL" clId="{61EBD1C6-D993-C64C-BA26-118FA7E4FD2C}" dt="2019-04-25T05:40:17.505" v="231"/>
          <ac:picMkLst>
            <pc:docMk/>
            <pc:sldMk cId="425964790" sldId="345"/>
            <ac:picMk id="34" creationId="{ADE443C9-DA67-3042-9915-BC815CFFDB70}"/>
          </ac:picMkLst>
        </pc:picChg>
        <pc:picChg chg="add">
          <ac:chgData name="José Saturnino Pimentel" userId="7c38cfea-825c-4fd3-b107-a66c8f602e5c" providerId="ADAL" clId="{61EBD1C6-D993-C64C-BA26-118FA7E4FD2C}" dt="2019-04-25T05:40:17.505" v="231"/>
          <ac:picMkLst>
            <pc:docMk/>
            <pc:sldMk cId="425964790" sldId="345"/>
            <ac:picMk id="35" creationId="{8627A4DE-CB4B-7F48-BACA-E6553B942AFC}"/>
          </ac:picMkLst>
        </pc:picChg>
        <pc:picChg chg="add">
          <ac:chgData name="José Saturnino Pimentel" userId="7c38cfea-825c-4fd3-b107-a66c8f602e5c" providerId="ADAL" clId="{61EBD1C6-D993-C64C-BA26-118FA7E4FD2C}" dt="2019-04-25T05:40:17.505" v="231"/>
          <ac:picMkLst>
            <pc:docMk/>
            <pc:sldMk cId="425964790" sldId="345"/>
            <ac:picMk id="41" creationId="{CCC1DA6E-6F82-084C-A363-BE026F5D55F4}"/>
          </ac:picMkLst>
        </pc:picChg>
        <pc:picChg chg="add">
          <ac:chgData name="José Saturnino Pimentel" userId="7c38cfea-825c-4fd3-b107-a66c8f602e5c" providerId="ADAL" clId="{61EBD1C6-D993-C64C-BA26-118FA7E4FD2C}" dt="2019-04-25T05:40:17.505" v="231"/>
          <ac:picMkLst>
            <pc:docMk/>
            <pc:sldMk cId="425964790" sldId="345"/>
            <ac:picMk id="42" creationId="{95DBB65C-2A5F-B940-BD14-B853D290F530}"/>
          </ac:picMkLst>
        </pc:picChg>
        <pc:picChg chg="add">
          <ac:chgData name="José Saturnino Pimentel" userId="7c38cfea-825c-4fd3-b107-a66c8f602e5c" providerId="ADAL" clId="{61EBD1C6-D993-C64C-BA26-118FA7E4FD2C}" dt="2019-04-25T05:40:17.505" v="231"/>
          <ac:picMkLst>
            <pc:docMk/>
            <pc:sldMk cId="425964790" sldId="345"/>
            <ac:picMk id="43" creationId="{BABA3D34-E24B-8A44-A60F-F87B6F402FE8}"/>
          </ac:picMkLst>
        </pc:picChg>
        <pc:picChg chg="add">
          <ac:chgData name="José Saturnino Pimentel" userId="7c38cfea-825c-4fd3-b107-a66c8f602e5c" providerId="ADAL" clId="{61EBD1C6-D993-C64C-BA26-118FA7E4FD2C}" dt="2019-04-25T05:40:17.505" v="231"/>
          <ac:picMkLst>
            <pc:docMk/>
            <pc:sldMk cId="425964790" sldId="345"/>
            <ac:picMk id="44" creationId="{7CD6878A-551C-9F40-93DE-97DE7DF80527}"/>
          </ac:picMkLst>
        </pc:picChg>
        <pc:picChg chg="add">
          <ac:chgData name="José Saturnino Pimentel" userId="7c38cfea-825c-4fd3-b107-a66c8f602e5c" providerId="ADAL" clId="{61EBD1C6-D993-C64C-BA26-118FA7E4FD2C}" dt="2019-04-25T05:40:17.505" v="231"/>
          <ac:picMkLst>
            <pc:docMk/>
            <pc:sldMk cId="425964790" sldId="345"/>
            <ac:picMk id="45" creationId="{BB2F0968-9B37-474D-8916-476A080B29B6}"/>
          </ac:picMkLst>
        </pc:picChg>
        <pc:picChg chg="add">
          <ac:chgData name="José Saturnino Pimentel" userId="7c38cfea-825c-4fd3-b107-a66c8f602e5c" providerId="ADAL" clId="{61EBD1C6-D993-C64C-BA26-118FA7E4FD2C}" dt="2019-04-25T05:40:17.505" v="231"/>
          <ac:picMkLst>
            <pc:docMk/>
            <pc:sldMk cId="425964790" sldId="345"/>
            <ac:picMk id="46" creationId="{B5B1D1D1-41EC-444E-8488-B6B045B8BC12}"/>
          </ac:picMkLst>
        </pc:picChg>
        <pc:picChg chg="add">
          <ac:chgData name="José Saturnino Pimentel" userId="7c38cfea-825c-4fd3-b107-a66c8f602e5c" providerId="ADAL" clId="{61EBD1C6-D993-C64C-BA26-118FA7E4FD2C}" dt="2019-04-25T05:40:17.505" v="231"/>
          <ac:picMkLst>
            <pc:docMk/>
            <pc:sldMk cId="425964790" sldId="345"/>
            <ac:picMk id="47" creationId="{70DE622E-70DD-FB40-ACC9-F7453462F6BC}"/>
          </ac:picMkLst>
        </pc:picChg>
        <pc:picChg chg="add">
          <ac:chgData name="José Saturnino Pimentel" userId="7c38cfea-825c-4fd3-b107-a66c8f602e5c" providerId="ADAL" clId="{61EBD1C6-D993-C64C-BA26-118FA7E4FD2C}" dt="2019-04-25T05:40:17.505" v="231"/>
          <ac:picMkLst>
            <pc:docMk/>
            <pc:sldMk cId="425964790" sldId="345"/>
            <ac:picMk id="48" creationId="{71E6A1E8-32E2-0241-8E56-774FEF809B06}"/>
          </ac:picMkLst>
        </pc:picChg>
      </pc:sldChg>
      <pc:sldChg chg="addSp delSp modSp add del mod setBg">
        <pc:chgData name="José Saturnino Pimentel" userId="7c38cfea-825c-4fd3-b107-a66c8f602e5c" providerId="ADAL" clId="{61EBD1C6-D993-C64C-BA26-118FA7E4FD2C}" dt="2019-04-27T02:53:31.259" v="1399" actId="2696"/>
        <pc:sldMkLst>
          <pc:docMk/>
          <pc:sldMk cId="533041648" sldId="346"/>
        </pc:sldMkLst>
        <pc:spChg chg="add del mod">
          <ac:chgData name="José Saturnino Pimentel" userId="7c38cfea-825c-4fd3-b107-a66c8f602e5c" providerId="ADAL" clId="{61EBD1C6-D993-C64C-BA26-118FA7E4FD2C}" dt="2019-04-27T02:51:52.088" v="1385"/>
          <ac:spMkLst>
            <pc:docMk/>
            <pc:sldMk cId="533041648" sldId="346"/>
            <ac:spMk id="2" creationId="{C539E168-6C18-DC47-8EC1-E1BF9A19733E}"/>
          </ac:spMkLst>
        </pc:spChg>
        <pc:spChg chg="add del mod">
          <ac:chgData name="José Saturnino Pimentel" userId="7c38cfea-825c-4fd3-b107-a66c8f602e5c" providerId="ADAL" clId="{61EBD1C6-D993-C64C-BA26-118FA7E4FD2C}" dt="2019-04-27T02:24:18.441" v="1186" actId="478"/>
          <ac:spMkLst>
            <pc:docMk/>
            <pc:sldMk cId="533041648" sldId="346"/>
            <ac:spMk id="3" creationId="{7C43E1CE-6CCD-7841-8FD2-AAD613F848B1}"/>
          </ac:spMkLst>
        </pc:spChg>
        <pc:spChg chg="add del mod">
          <ac:chgData name="José Saturnino Pimentel" userId="7c38cfea-825c-4fd3-b107-a66c8f602e5c" providerId="ADAL" clId="{61EBD1C6-D993-C64C-BA26-118FA7E4FD2C}" dt="2019-04-27T02:52:27.488" v="1392"/>
          <ac:spMkLst>
            <pc:docMk/>
            <pc:sldMk cId="533041648" sldId="346"/>
            <ac:spMk id="7" creationId="{974A8B1D-29CE-254F-8E7B-229F038E22A7}"/>
          </ac:spMkLst>
        </pc:spChg>
        <pc:spChg chg="add">
          <ac:chgData name="José Saturnino Pimentel" userId="7c38cfea-825c-4fd3-b107-a66c8f602e5c" providerId="ADAL" clId="{61EBD1C6-D993-C64C-BA26-118FA7E4FD2C}" dt="2019-04-27T02:23:32.370" v="1182" actId="26606"/>
          <ac:spMkLst>
            <pc:docMk/>
            <pc:sldMk cId="533041648" sldId="346"/>
            <ac:spMk id="8" creationId="{3B854194-185D-494D-905C-7C7CB2E30F6E}"/>
          </ac:spMkLst>
        </pc:spChg>
        <pc:spChg chg="add del">
          <ac:chgData name="José Saturnino Pimentel" userId="7c38cfea-825c-4fd3-b107-a66c8f602e5c" providerId="ADAL" clId="{61EBD1C6-D993-C64C-BA26-118FA7E4FD2C}" dt="2019-04-27T02:24:27.217" v="1187" actId="478"/>
          <ac:spMkLst>
            <pc:docMk/>
            <pc:sldMk cId="533041648" sldId="346"/>
            <ac:spMk id="9" creationId="{EDD80B7E-BBC5-E04D-A19F-D83589FBA7F7}"/>
          </ac:spMkLst>
        </pc:spChg>
        <pc:spChg chg="add">
          <ac:chgData name="José Saturnino Pimentel" userId="7c38cfea-825c-4fd3-b107-a66c8f602e5c" providerId="ADAL" clId="{61EBD1C6-D993-C64C-BA26-118FA7E4FD2C}" dt="2019-04-27T02:23:32.370" v="1182" actId="26606"/>
          <ac:spMkLst>
            <pc:docMk/>
            <pc:sldMk cId="533041648" sldId="346"/>
            <ac:spMk id="10" creationId="{B4F5FA0D-0104-4987-8241-EFF7C85B88DE}"/>
          </ac:spMkLst>
        </pc:spChg>
        <pc:picChg chg="add">
          <ac:chgData name="José Saturnino Pimentel" userId="7c38cfea-825c-4fd3-b107-a66c8f602e5c" providerId="ADAL" clId="{61EBD1C6-D993-C64C-BA26-118FA7E4FD2C}" dt="2019-04-27T02:23:32.370" v="1182" actId="26606"/>
          <ac:picMkLst>
            <pc:docMk/>
            <pc:sldMk cId="533041648" sldId="346"/>
            <ac:picMk id="12" creationId="{2897127E-6CEF-446C-BE87-93B7C46E49D1}"/>
          </ac:picMkLst>
        </pc:picChg>
      </pc:sldChg>
      <pc:sldChg chg="addSp delSp add del">
        <pc:chgData name="José Saturnino Pimentel" userId="7c38cfea-825c-4fd3-b107-a66c8f602e5c" providerId="ADAL" clId="{61EBD1C6-D993-C64C-BA26-118FA7E4FD2C}" dt="2019-04-27T02:22:59.726" v="1176" actId="2696"/>
        <pc:sldMkLst>
          <pc:docMk/>
          <pc:sldMk cId="583433681" sldId="346"/>
        </pc:sldMkLst>
        <pc:spChg chg="del">
          <ac:chgData name="José Saturnino Pimentel" userId="7c38cfea-825c-4fd3-b107-a66c8f602e5c" providerId="ADAL" clId="{61EBD1C6-D993-C64C-BA26-118FA7E4FD2C}" dt="2019-04-27T02:22:38.561" v="1174" actId="478"/>
          <ac:spMkLst>
            <pc:docMk/>
            <pc:sldMk cId="583433681" sldId="346"/>
            <ac:spMk id="2" creationId="{FC3ADA28-28B3-6042-BD85-2EBF939A3909}"/>
          </ac:spMkLst>
        </pc:spChg>
        <pc:spChg chg="del">
          <ac:chgData name="José Saturnino Pimentel" userId="7c38cfea-825c-4fd3-b107-a66c8f602e5c" providerId="ADAL" clId="{61EBD1C6-D993-C64C-BA26-118FA7E4FD2C}" dt="2019-04-27T02:22:33.818" v="1173" actId="478"/>
          <ac:spMkLst>
            <pc:docMk/>
            <pc:sldMk cId="583433681" sldId="346"/>
            <ac:spMk id="3" creationId="{5B60EF9A-788B-CA45-B769-137B92E78E79}"/>
          </ac:spMkLst>
        </pc:spChg>
        <pc:spChg chg="add del">
          <ac:chgData name="José Saturnino Pimentel" userId="7c38cfea-825c-4fd3-b107-a66c8f602e5c" providerId="ADAL" clId="{61EBD1C6-D993-C64C-BA26-118FA7E4FD2C}" dt="2019-04-27T02:22:51.038" v="1175"/>
          <ac:spMkLst>
            <pc:docMk/>
            <pc:sldMk cId="583433681" sldId="346"/>
            <ac:spMk id="4" creationId="{4C37CBE9-F0B5-0A49-8466-C86BEC602F8B}"/>
          </ac:spMkLst>
        </pc:spChg>
        <pc:spChg chg="add del">
          <ac:chgData name="José Saturnino Pimentel" userId="7c38cfea-825c-4fd3-b107-a66c8f602e5c" providerId="ADAL" clId="{61EBD1C6-D993-C64C-BA26-118FA7E4FD2C}" dt="2019-04-27T02:22:51.038" v="1175"/>
          <ac:spMkLst>
            <pc:docMk/>
            <pc:sldMk cId="583433681" sldId="346"/>
            <ac:spMk id="5" creationId="{1E69E147-AF28-D640-8740-E4674634BB10}"/>
          </ac:spMkLst>
        </pc:spChg>
      </pc:sldChg>
      <pc:sldChg chg="addSp delSp modSp add mod setBg setClrOvrMap">
        <pc:chgData name="José Saturnino Pimentel" userId="7c38cfea-825c-4fd3-b107-a66c8f602e5c" providerId="ADAL" clId="{61EBD1C6-D993-C64C-BA26-118FA7E4FD2C}" dt="2019-04-27T02:45:22.712" v="1357" actId="2711"/>
        <pc:sldMkLst>
          <pc:docMk/>
          <pc:sldMk cId="419261338" sldId="347"/>
        </pc:sldMkLst>
        <pc:spChg chg="mod ord">
          <ac:chgData name="José Saturnino Pimentel" userId="7c38cfea-825c-4fd3-b107-a66c8f602e5c" providerId="ADAL" clId="{61EBD1C6-D993-C64C-BA26-118FA7E4FD2C}" dt="2019-04-27T02:45:22.712" v="1357" actId="2711"/>
          <ac:spMkLst>
            <pc:docMk/>
            <pc:sldMk cId="419261338" sldId="347"/>
            <ac:spMk id="2" creationId="{3B83EA47-FF22-634A-840C-379D449A52BB}"/>
          </ac:spMkLst>
        </pc:spChg>
        <pc:spChg chg="del">
          <ac:chgData name="José Saturnino Pimentel" userId="7c38cfea-825c-4fd3-b107-a66c8f602e5c" providerId="ADAL" clId="{61EBD1C6-D993-C64C-BA26-118FA7E4FD2C}" dt="2019-04-27T02:31:09.988" v="1246"/>
          <ac:spMkLst>
            <pc:docMk/>
            <pc:sldMk cId="419261338" sldId="347"/>
            <ac:spMk id="3" creationId="{A24A9004-4401-E441-AC81-A63E0E99F08E}"/>
          </ac:spMkLst>
        </pc:spChg>
        <pc:spChg chg="add del">
          <ac:chgData name="José Saturnino Pimentel" userId="7c38cfea-825c-4fd3-b107-a66c8f602e5c" providerId="ADAL" clId="{61EBD1C6-D993-C64C-BA26-118FA7E4FD2C}" dt="2019-04-27T02:31:48.440" v="1252" actId="26606"/>
          <ac:spMkLst>
            <pc:docMk/>
            <pc:sldMk cId="419261338" sldId="347"/>
            <ac:spMk id="9" creationId="{37C89E4B-3C9F-44B9-8B86-D9E3D112D8EC}"/>
          </ac:spMkLst>
        </pc:spChg>
        <pc:spChg chg="add del">
          <ac:chgData name="José Saturnino Pimentel" userId="7c38cfea-825c-4fd3-b107-a66c8f602e5c" providerId="ADAL" clId="{61EBD1C6-D993-C64C-BA26-118FA7E4FD2C}" dt="2019-04-27T02:31:53.729" v="1253" actId="478"/>
          <ac:spMkLst>
            <pc:docMk/>
            <pc:sldMk cId="419261338" sldId="347"/>
            <ac:spMk id="18" creationId="{7424F806-3C51-4A3B-ABC7-8AE531BF8FAC}"/>
          </ac:spMkLst>
        </pc:spChg>
        <pc:spChg chg="add del">
          <ac:chgData name="José Saturnino Pimentel" userId="7c38cfea-825c-4fd3-b107-a66c8f602e5c" providerId="ADAL" clId="{61EBD1C6-D993-C64C-BA26-118FA7E4FD2C}" dt="2019-04-27T02:31:58.253" v="1254" actId="26606"/>
          <ac:spMkLst>
            <pc:docMk/>
            <pc:sldMk cId="419261338" sldId="347"/>
            <ac:spMk id="21" creationId="{2B1D4F77-A17C-43D7-B7FA-545148E4E93D}"/>
          </ac:spMkLst>
        </pc:spChg>
        <pc:spChg chg="add">
          <ac:chgData name="José Saturnino Pimentel" userId="7c38cfea-825c-4fd3-b107-a66c8f602e5c" providerId="ADAL" clId="{61EBD1C6-D993-C64C-BA26-118FA7E4FD2C}" dt="2019-04-27T02:31:58.253" v="1254" actId="26606"/>
          <ac:spMkLst>
            <pc:docMk/>
            <pc:sldMk cId="419261338" sldId="347"/>
            <ac:spMk id="26" creationId="{71B2258F-86CA-4D4D-8270-BC05FCDEBFB3}"/>
          </ac:spMkLst>
        </pc:spChg>
        <pc:picChg chg="add del mod">
          <ac:chgData name="José Saturnino Pimentel" userId="7c38cfea-825c-4fd3-b107-a66c8f602e5c" providerId="ADAL" clId="{61EBD1C6-D993-C64C-BA26-118FA7E4FD2C}" dt="2019-04-27T02:31:48.440" v="1252" actId="26606"/>
          <ac:picMkLst>
            <pc:docMk/>
            <pc:sldMk cId="419261338" sldId="347"/>
            <ac:picMk id="4" creationId="{19F6D7D4-D699-834D-B6C4-C6F120DD121D}"/>
          </ac:picMkLst>
        </pc:picChg>
        <pc:picChg chg="add mod">
          <ac:chgData name="José Saturnino Pimentel" userId="7c38cfea-825c-4fd3-b107-a66c8f602e5c" providerId="ADAL" clId="{61EBD1C6-D993-C64C-BA26-118FA7E4FD2C}" dt="2019-04-27T02:31:58.253" v="1254" actId="26606"/>
          <ac:picMkLst>
            <pc:docMk/>
            <pc:sldMk cId="419261338" sldId="347"/>
            <ac:picMk id="16" creationId="{19F6D7D4-D699-834D-B6C4-C6F120DD121D}"/>
          </ac:picMkLst>
        </pc:picChg>
        <pc:cxnChg chg="add del">
          <ac:chgData name="José Saturnino Pimentel" userId="7c38cfea-825c-4fd3-b107-a66c8f602e5c" providerId="ADAL" clId="{61EBD1C6-D993-C64C-BA26-118FA7E4FD2C}" dt="2019-04-27T02:31:48.440" v="1252" actId="26606"/>
          <ac:cxnSpMkLst>
            <pc:docMk/>
            <pc:sldMk cId="419261338" sldId="347"/>
            <ac:cxnSpMk id="11" creationId="{AA2EAA10-076F-46BD-8F0F-B9A2FB77A85C}"/>
          </ac:cxnSpMkLst>
        </pc:cxnChg>
        <pc:cxnChg chg="add del">
          <ac:chgData name="José Saturnino Pimentel" userId="7c38cfea-825c-4fd3-b107-a66c8f602e5c" providerId="ADAL" clId="{61EBD1C6-D993-C64C-BA26-118FA7E4FD2C}" dt="2019-04-27T02:31:48.440" v="1252" actId="26606"/>
          <ac:cxnSpMkLst>
            <pc:docMk/>
            <pc:sldMk cId="419261338" sldId="347"/>
            <ac:cxnSpMk id="13" creationId="{D891E407-403B-4764-86C9-33A56D3BCAA3}"/>
          </ac:cxnSpMkLst>
        </pc:cxnChg>
      </pc:sldChg>
      <pc:sldChg chg="addSp delSp modSp add mod setBg setClrOvrMap">
        <pc:chgData name="José Saturnino Pimentel" userId="7c38cfea-825c-4fd3-b107-a66c8f602e5c" providerId="ADAL" clId="{61EBD1C6-D993-C64C-BA26-118FA7E4FD2C}" dt="2019-04-27T03:21:27.265" v="1459" actId="1076"/>
        <pc:sldMkLst>
          <pc:docMk/>
          <pc:sldMk cId="483500503" sldId="348"/>
        </pc:sldMkLst>
        <pc:spChg chg="del">
          <ac:chgData name="José Saturnino Pimentel" userId="7c38cfea-825c-4fd3-b107-a66c8f602e5c" providerId="ADAL" clId="{61EBD1C6-D993-C64C-BA26-118FA7E4FD2C}" dt="2019-04-27T02:33:06.401" v="1266" actId="478"/>
          <ac:spMkLst>
            <pc:docMk/>
            <pc:sldMk cId="483500503" sldId="348"/>
            <ac:spMk id="2" creationId="{C27F4F2B-790B-0043-95F3-9BA95EB70E8C}"/>
          </ac:spMkLst>
        </pc:spChg>
        <pc:spChg chg="del">
          <ac:chgData name="José Saturnino Pimentel" userId="7c38cfea-825c-4fd3-b107-a66c8f602e5c" providerId="ADAL" clId="{61EBD1C6-D993-C64C-BA26-118FA7E4FD2C}" dt="2019-04-27T02:32:47.441" v="1263"/>
          <ac:spMkLst>
            <pc:docMk/>
            <pc:sldMk cId="483500503" sldId="348"/>
            <ac:spMk id="3" creationId="{71AD6DC9-5959-2D4E-9683-3211E9A28491}"/>
          </ac:spMkLst>
        </pc:spChg>
        <pc:spChg chg="add mod">
          <ac:chgData name="José Saturnino Pimentel" userId="7c38cfea-825c-4fd3-b107-a66c8f602e5c" providerId="ADAL" clId="{61EBD1C6-D993-C64C-BA26-118FA7E4FD2C}" dt="2019-04-27T03:21:27.265" v="1459" actId="1076"/>
          <ac:spMkLst>
            <pc:docMk/>
            <pc:sldMk cId="483500503" sldId="348"/>
            <ac:spMk id="5" creationId="{4444D994-B7B3-D042-A4CD-82A9D5E57141}"/>
          </ac:spMkLst>
        </pc:spChg>
        <pc:spChg chg="add del">
          <ac:chgData name="José Saturnino Pimentel" userId="7c38cfea-825c-4fd3-b107-a66c8f602e5c" providerId="ADAL" clId="{61EBD1C6-D993-C64C-BA26-118FA7E4FD2C}" dt="2019-04-27T02:32:59.398" v="1265"/>
          <ac:spMkLst>
            <pc:docMk/>
            <pc:sldMk cId="483500503" sldId="348"/>
            <ac:spMk id="6" creationId="{BCB561D6-EC29-5A44-A59B-E87A62CB8623}"/>
          </ac:spMkLst>
        </pc:spChg>
        <pc:spChg chg="add del">
          <ac:chgData name="José Saturnino Pimentel" userId="7c38cfea-825c-4fd3-b107-a66c8f602e5c" providerId="ADAL" clId="{61EBD1C6-D993-C64C-BA26-118FA7E4FD2C}" dt="2019-04-27T02:33:22.083" v="1268" actId="26606"/>
          <ac:spMkLst>
            <pc:docMk/>
            <pc:sldMk cId="483500503" sldId="348"/>
            <ac:spMk id="10" creationId="{AFA67CD3-AB4E-4A7A-BEB8-53C445D8C44E}"/>
          </ac:spMkLst>
        </pc:spChg>
        <pc:spChg chg="add del mod">
          <ac:chgData name="José Saturnino Pimentel" userId="7c38cfea-825c-4fd3-b107-a66c8f602e5c" providerId="ADAL" clId="{61EBD1C6-D993-C64C-BA26-118FA7E4FD2C}" dt="2019-04-27T02:38:17.888" v="1321"/>
          <ac:spMkLst>
            <pc:docMk/>
            <pc:sldMk cId="483500503" sldId="348"/>
            <ac:spMk id="13" creationId="{7D3A4CBA-D2DE-114A-A8B8-33F6E308392C}"/>
          </ac:spMkLst>
        </pc:spChg>
        <pc:spChg chg="add del">
          <ac:chgData name="José Saturnino Pimentel" userId="7c38cfea-825c-4fd3-b107-a66c8f602e5c" providerId="ADAL" clId="{61EBD1C6-D993-C64C-BA26-118FA7E4FD2C}" dt="2019-04-27T02:33:22.083" v="1268" actId="26606"/>
          <ac:spMkLst>
            <pc:docMk/>
            <pc:sldMk cId="483500503" sldId="348"/>
            <ac:spMk id="14" creationId="{339C8D78-A644-462F-B674-F440635E5353}"/>
          </ac:spMkLst>
        </pc:spChg>
        <pc:spChg chg="add del">
          <ac:chgData name="José Saturnino Pimentel" userId="7c38cfea-825c-4fd3-b107-a66c8f602e5c" providerId="ADAL" clId="{61EBD1C6-D993-C64C-BA26-118FA7E4FD2C}" dt="2019-04-27T02:38:23.704" v="1322" actId="26606"/>
          <ac:spMkLst>
            <pc:docMk/>
            <pc:sldMk cId="483500503" sldId="348"/>
            <ac:spMk id="16" creationId="{68A4132F-DEC6-4332-A00C-A11AD4519B6C}"/>
          </ac:spMkLst>
        </pc:spChg>
        <pc:spChg chg="add del">
          <ac:chgData name="José Saturnino Pimentel" userId="7c38cfea-825c-4fd3-b107-a66c8f602e5c" providerId="ADAL" clId="{61EBD1C6-D993-C64C-BA26-118FA7E4FD2C}" dt="2019-04-27T02:38:23.704" v="1322" actId="26606"/>
          <ac:spMkLst>
            <pc:docMk/>
            <pc:sldMk cId="483500503" sldId="348"/>
            <ac:spMk id="17" creationId="{64965EAE-E41A-435F-B993-07E824B6C977}"/>
          </ac:spMkLst>
        </pc:spChg>
        <pc:spChg chg="add del">
          <ac:chgData name="José Saturnino Pimentel" userId="7c38cfea-825c-4fd3-b107-a66c8f602e5c" providerId="ADAL" clId="{61EBD1C6-D993-C64C-BA26-118FA7E4FD2C}" dt="2019-04-27T02:38:23.704" v="1322" actId="26606"/>
          <ac:spMkLst>
            <pc:docMk/>
            <pc:sldMk cId="483500503" sldId="348"/>
            <ac:spMk id="18" creationId="{152F8994-E6D4-4311-9548-C3607BC43645}"/>
          </ac:spMkLst>
        </pc:spChg>
        <pc:spChg chg="add del mod">
          <ac:chgData name="José Saturnino Pimentel" userId="7c38cfea-825c-4fd3-b107-a66c8f602e5c" providerId="ADAL" clId="{61EBD1C6-D993-C64C-BA26-118FA7E4FD2C}" dt="2019-04-27T02:39:07.184" v="1330"/>
          <ac:spMkLst>
            <pc:docMk/>
            <pc:sldMk cId="483500503" sldId="348"/>
            <ac:spMk id="19" creationId="{7416FF68-0D3C-BF4F-AF13-63968F54C9E1}"/>
          </ac:spMkLst>
        </pc:spChg>
        <pc:spChg chg="add del mod">
          <ac:chgData name="José Saturnino Pimentel" userId="7c38cfea-825c-4fd3-b107-a66c8f602e5c" providerId="ADAL" clId="{61EBD1C6-D993-C64C-BA26-118FA7E4FD2C}" dt="2019-04-27T02:46:41.363" v="1360" actId="27636"/>
          <ac:spMkLst>
            <pc:docMk/>
            <pc:sldMk cId="483500503" sldId="348"/>
            <ac:spMk id="20" creationId="{F20BC464-BAFB-9B4B-8975-6531B72A4314}"/>
          </ac:spMkLst>
        </pc:spChg>
        <pc:spChg chg="add del">
          <ac:chgData name="José Saturnino Pimentel" userId="7c38cfea-825c-4fd3-b107-a66c8f602e5c" providerId="ADAL" clId="{61EBD1C6-D993-C64C-BA26-118FA7E4FD2C}" dt="2019-04-27T02:39:16.655" v="1331" actId="26606"/>
          <ac:spMkLst>
            <pc:docMk/>
            <pc:sldMk cId="483500503" sldId="348"/>
            <ac:spMk id="23" creationId="{E0D60ECE-8986-45DC-B7FE-EC7699B466B8}"/>
          </ac:spMkLst>
        </pc:spChg>
        <pc:spChg chg="add del">
          <ac:chgData name="José Saturnino Pimentel" userId="7c38cfea-825c-4fd3-b107-a66c8f602e5c" providerId="ADAL" clId="{61EBD1C6-D993-C64C-BA26-118FA7E4FD2C}" dt="2019-04-27T02:39:16.655" v="1331" actId="26606"/>
          <ac:spMkLst>
            <pc:docMk/>
            <pc:sldMk cId="483500503" sldId="348"/>
            <ac:spMk id="25" creationId="{96964194-5878-40D2-8EC0-DDC58387FA56}"/>
          </ac:spMkLst>
        </pc:spChg>
        <pc:spChg chg="add">
          <ac:chgData name="José Saturnino Pimentel" userId="7c38cfea-825c-4fd3-b107-a66c8f602e5c" providerId="ADAL" clId="{61EBD1C6-D993-C64C-BA26-118FA7E4FD2C}" dt="2019-04-27T02:39:16.655" v="1331" actId="26606"/>
          <ac:spMkLst>
            <pc:docMk/>
            <pc:sldMk cId="483500503" sldId="348"/>
            <ac:spMk id="30" creationId="{4F74D28C-3268-4E35-8EE1-D92CB4A85A7D}"/>
          </ac:spMkLst>
        </pc:spChg>
        <pc:spChg chg="add">
          <ac:chgData name="José Saturnino Pimentel" userId="7c38cfea-825c-4fd3-b107-a66c8f602e5c" providerId="ADAL" clId="{61EBD1C6-D993-C64C-BA26-118FA7E4FD2C}" dt="2019-04-27T02:39:16.655" v="1331" actId="26606"/>
          <ac:spMkLst>
            <pc:docMk/>
            <pc:sldMk cId="483500503" sldId="348"/>
            <ac:spMk id="32" creationId="{58D44E42-C462-4105-BC86-FE75B4E3C4AF}"/>
          </ac:spMkLst>
        </pc:spChg>
        <pc:picChg chg="add mod">
          <ac:chgData name="José Saturnino Pimentel" userId="7c38cfea-825c-4fd3-b107-a66c8f602e5c" providerId="ADAL" clId="{61EBD1C6-D993-C64C-BA26-118FA7E4FD2C}" dt="2019-04-27T02:39:16.655" v="1331" actId="26606"/>
          <ac:picMkLst>
            <pc:docMk/>
            <pc:sldMk cId="483500503" sldId="348"/>
            <ac:picMk id="4" creationId="{8B5BF32E-554A-8A45-931A-4A62404A767F}"/>
          </ac:picMkLst>
        </pc:picChg>
        <pc:picChg chg="add del">
          <ac:chgData name="José Saturnino Pimentel" userId="7c38cfea-825c-4fd3-b107-a66c8f602e5c" providerId="ADAL" clId="{61EBD1C6-D993-C64C-BA26-118FA7E4FD2C}" dt="2019-04-27T02:33:22.083" v="1268" actId="26606"/>
          <ac:picMkLst>
            <pc:docMk/>
            <pc:sldMk cId="483500503" sldId="348"/>
            <ac:picMk id="12" creationId="{07CF545F-9C2E-4446-97CD-AD92990C2B68}"/>
          </ac:picMkLst>
        </pc:picChg>
      </pc:sldChg>
      <pc:sldChg chg="addSp delSp modSp add del">
        <pc:chgData name="José Saturnino Pimentel" userId="7c38cfea-825c-4fd3-b107-a66c8f602e5c" providerId="ADAL" clId="{61EBD1C6-D993-C64C-BA26-118FA7E4FD2C}" dt="2019-04-27T02:34:53.054" v="1282" actId="2696"/>
        <pc:sldMkLst>
          <pc:docMk/>
          <pc:sldMk cId="3280002053" sldId="349"/>
        </pc:sldMkLst>
        <pc:spChg chg="mod">
          <ac:chgData name="José Saturnino Pimentel" userId="7c38cfea-825c-4fd3-b107-a66c8f602e5c" providerId="ADAL" clId="{61EBD1C6-D993-C64C-BA26-118FA7E4FD2C}" dt="2019-04-27T02:34:21.339" v="1279" actId="27636"/>
          <ac:spMkLst>
            <pc:docMk/>
            <pc:sldMk cId="3280002053" sldId="349"/>
            <ac:spMk id="2" creationId="{BC42125A-BF8A-C74B-8626-E565304F098F}"/>
          </ac:spMkLst>
        </pc:spChg>
        <pc:spChg chg="del">
          <ac:chgData name="José Saturnino Pimentel" userId="7c38cfea-825c-4fd3-b107-a66c8f602e5c" providerId="ADAL" clId="{61EBD1C6-D993-C64C-BA26-118FA7E4FD2C}" dt="2019-04-27T02:34:33.718" v="1280" actId="478"/>
          <ac:spMkLst>
            <pc:docMk/>
            <pc:sldMk cId="3280002053" sldId="349"/>
            <ac:spMk id="3" creationId="{82E36923-9857-B246-8FC8-C7842CBB5EF2}"/>
          </ac:spMkLst>
        </pc:spChg>
        <pc:spChg chg="add">
          <ac:chgData name="José Saturnino Pimentel" userId="7c38cfea-825c-4fd3-b107-a66c8f602e5c" providerId="ADAL" clId="{61EBD1C6-D993-C64C-BA26-118FA7E4FD2C}" dt="2019-04-27T02:34:40.441" v="1281"/>
          <ac:spMkLst>
            <pc:docMk/>
            <pc:sldMk cId="3280002053" sldId="349"/>
            <ac:spMk id="4" creationId="{DB999171-2822-8E4D-970D-30706AFCCD5D}"/>
          </ac:spMkLst>
        </pc:spChg>
        <pc:spChg chg="add">
          <ac:chgData name="José Saturnino Pimentel" userId="7c38cfea-825c-4fd3-b107-a66c8f602e5c" providerId="ADAL" clId="{61EBD1C6-D993-C64C-BA26-118FA7E4FD2C}" dt="2019-04-27T02:34:40.441" v="1281"/>
          <ac:spMkLst>
            <pc:docMk/>
            <pc:sldMk cId="3280002053" sldId="349"/>
            <ac:spMk id="5" creationId="{E82503B4-E051-C844-AF04-8FEE280F3748}"/>
          </ac:spMkLst>
        </pc:spChg>
        <pc:spChg chg="add">
          <ac:chgData name="José Saturnino Pimentel" userId="7c38cfea-825c-4fd3-b107-a66c8f602e5c" providerId="ADAL" clId="{61EBD1C6-D993-C64C-BA26-118FA7E4FD2C}" dt="2019-04-27T02:34:40.441" v="1281"/>
          <ac:spMkLst>
            <pc:docMk/>
            <pc:sldMk cId="3280002053" sldId="349"/>
            <ac:spMk id="8" creationId="{2B2E8488-3778-164F-A60E-9C6D175013AD}"/>
          </ac:spMkLst>
        </pc:spChg>
        <pc:spChg chg="add">
          <ac:chgData name="José Saturnino Pimentel" userId="7c38cfea-825c-4fd3-b107-a66c8f602e5c" providerId="ADAL" clId="{61EBD1C6-D993-C64C-BA26-118FA7E4FD2C}" dt="2019-04-27T02:34:40.441" v="1281"/>
          <ac:spMkLst>
            <pc:docMk/>
            <pc:sldMk cId="3280002053" sldId="349"/>
            <ac:spMk id="9" creationId="{19017E44-83BA-D04F-AA3D-E158020FF274}"/>
          </ac:spMkLst>
        </pc:spChg>
        <pc:spChg chg="add">
          <ac:chgData name="José Saturnino Pimentel" userId="7c38cfea-825c-4fd3-b107-a66c8f602e5c" providerId="ADAL" clId="{61EBD1C6-D993-C64C-BA26-118FA7E4FD2C}" dt="2019-04-27T02:34:40.441" v="1281"/>
          <ac:spMkLst>
            <pc:docMk/>
            <pc:sldMk cId="3280002053" sldId="349"/>
            <ac:spMk id="10" creationId="{91D5C48C-9114-8840-B3C6-20604C3CD95D}"/>
          </ac:spMkLst>
        </pc:spChg>
        <pc:spChg chg="add">
          <ac:chgData name="José Saturnino Pimentel" userId="7c38cfea-825c-4fd3-b107-a66c8f602e5c" providerId="ADAL" clId="{61EBD1C6-D993-C64C-BA26-118FA7E4FD2C}" dt="2019-04-27T02:34:40.441" v="1281"/>
          <ac:spMkLst>
            <pc:docMk/>
            <pc:sldMk cId="3280002053" sldId="349"/>
            <ac:spMk id="12" creationId="{1B9DE4C0-5392-BA4B-B7E1-CDC64AF0DA55}"/>
          </ac:spMkLst>
        </pc:spChg>
        <pc:spChg chg="add">
          <ac:chgData name="José Saturnino Pimentel" userId="7c38cfea-825c-4fd3-b107-a66c8f602e5c" providerId="ADAL" clId="{61EBD1C6-D993-C64C-BA26-118FA7E4FD2C}" dt="2019-04-27T02:34:40.441" v="1281"/>
          <ac:spMkLst>
            <pc:docMk/>
            <pc:sldMk cId="3280002053" sldId="349"/>
            <ac:spMk id="13" creationId="{4EA15CA2-ADD7-2C4D-BDC6-D8D62A9E294B}"/>
          </ac:spMkLst>
        </pc:spChg>
        <pc:spChg chg="add">
          <ac:chgData name="José Saturnino Pimentel" userId="7c38cfea-825c-4fd3-b107-a66c8f602e5c" providerId="ADAL" clId="{61EBD1C6-D993-C64C-BA26-118FA7E4FD2C}" dt="2019-04-27T02:34:40.441" v="1281"/>
          <ac:spMkLst>
            <pc:docMk/>
            <pc:sldMk cId="3280002053" sldId="349"/>
            <ac:spMk id="14" creationId="{11A8AFFE-B098-1141-9F5F-19ABFBA50EBC}"/>
          </ac:spMkLst>
        </pc:spChg>
        <pc:picChg chg="add">
          <ac:chgData name="José Saturnino Pimentel" userId="7c38cfea-825c-4fd3-b107-a66c8f602e5c" providerId="ADAL" clId="{61EBD1C6-D993-C64C-BA26-118FA7E4FD2C}" dt="2019-04-27T02:34:40.441" v="1281"/>
          <ac:picMkLst>
            <pc:docMk/>
            <pc:sldMk cId="3280002053" sldId="349"/>
            <ac:picMk id="6" creationId="{D8C541A9-AF5A-4548-8087-D8124A3D2082}"/>
          </ac:picMkLst>
        </pc:picChg>
        <pc:picChg chg="add">
          <ac:chgData name="José Saturnino Pimentel" userId="7c38cfea-825c-4fd3-b107-a66c8f602e5c" providerId="ADAL" clId="{61EBD1C6-D993-C64C-BA26-118FA7E4FD2C}" dt="2019-04-27T02:34:40.441" v="1281"/>
          <ac:picMkLst>
            <pc:docMk/>
            <pc:sldMk cId="3280002053" sldId="349"/>
            <ac:picMk id="7" creationId="{CAD5F788-80C6-8E48-A7DD-48A5ECDADB52}"/>
          </ac:picMkLst>
        </pc:picChg>
        <pc:cxnChg chg="add">
          <ac:chgData name="José Saturnino Pimentel" userId="7c38cfea-825c-4fd3-b107-a66c8f602e5c" providerId="ADAL" clId="{61EBD1C6-D993-C64C-BA26-118FA7E4FD2C}" dt="2019-04-27T02:34:40.441" v="1281"/>
          <ac:cxnSpMkLst>
            <pc:docMk/>
            <pc:sldMk cId="3280002053" sldId="349"/>
            <ac:cxnSpMk id="11" creationId="{2450C03F-B0E9-FF4A-8031-8548A1123108}"/>
          </ac:cxnSpMkLst>
        </pc:cxnChg>
      </pc:sldChg>
      <pc:sldChg chg="addSp delSp modSp add mod setBg">
        <pc:chgData name="José Saturnino Pimentel" userId="7c38cfea-825c-4fd3-b107-a66c8f602e5c" providerId="ADAL" clId="{61EBD1C6-D993-C64C-BA26-118FA7E4FD2C}" dt="2019-04-27T02:57:49.126" v="1451" actId="27957"/>
        <pc:sldMkLst>
          <pc:docMk/>
          <pc:sldMk cId="3360835291" sldId="349"/>
        </pc:sldMkLst>
        <pc:spChg chg="mod">
          <ac:chgData name="José Saturnino Pimentel" userId="7c38cfea-825c-4fd3-b107-a66c8f602e5c" providerId="ADAL" clId="{61EBD1C6-D993-C64C-BA26-118FA7E4FD2C}" dt="2019-04-27T02:53:17.129" v="1398" actId="26606"/>
          <ac:spMkLst>
            <pc:docMk/>
            <pc:sldMk cId="3360835291" sldId="349"/>
            <ac:spMk id="2" creationId="{56EB1ADE-BDFB-A542-B927-609DB14EB313}"/>
          </ac:spMkLst>
        </pc:spChg>
        <pc:spChg chg="del mod">
          <ac:chgData name="José Saturnino Pimentel" userId="7c38cfea-825c-4fd3-b107-a66c8f602e5c" providerId="ADAL" clId="{61EBD1C6-D993-C64C-BA26-118FA7E4FD2C}" dt="2019-04-27T02:52:25.574" v="1390" actId="26606"/>
          <ac:spMkLst>
            <pc:docMk/>
            <pc:sldMk cId="3360835291" sldId="349"/>
            <ac:spMk id="3" creationId="{9A422D81-2CD5-3A4B-8536-1592496B2E7B}"/>
          </ac:spMkLst>
        </pc:spChg>
        <pc:spChg chg="add del">
          <ac:chgData name="José Saturnino Pimentel" userId="7c38cfea-825c-4fd3-b107-a66c8f602e5c" providerId="ADAL" clId="{61EBD1C6-D993-C64C-BA26-118FA7E4FD2C}" dt="2019-04-27T02:53:17.129" v="1398" actId="26606"/>
          <ac:spMkLst>
            <pc:docMk/>
            <pc:sldMk cId="3360835291" sldId="349"/>
            <ac:spMk id="10" creationId="{46C2E80F-49A6-4372-B103-219D417A55ED}"/>
          </ac:spMkLst>
        </pc:spChg>
        <pc:spChg chg="add del">
          <ac:chgData name="José Saturnino Pimentel" userId="7c38cfea-825c-4fd3-b107-a66c8f602e5c" providerId="ADAL" clId="{61EBD1C6-D993-C64C-BA26-118FA7E4FD2C}" dt="2019-04-27T02:53:00.951" v="1394" actId="26606"/>
          <ac:spMkLst>
            <pc:docMk/>
            <pc:sldMk cId="3360835291" sldId="349"/>
            <ac:spMk id="15" creationId="{46C2E80F-49A6-4372-B103-219D417A55ED}"/>
          </ac:spMkLst>
        </pc:spChg>
        <pc:spChg chg="add del">
          <ac:chgData name="José Saturnino Pimentel" userId="7c38cfea-825c-4fd3-b107-a66c8f602e5c" providerId="ADAL" clId="{61EBD1C6-D993-C64C-BA26-118FA7E4FD2C}" dt="2019-04-27T02:53:07.418" v="1396" actId="26606"/>
          <ac:spMkLst>
            <pc:docMk/>
            <pc:sldMk cId="3360835291" sldId="349"/>
            <ac:spMk id="24" creationId="{42285737-90EE-47DC-AC80-8AE156B11969}"/>
          </ac:spMkLst>
        </pc:spChg>
        <pc:grpChg chg="add del">
          <ac:chgData name="José Saturnino Pimentel" userId="7c38cfea-825c-4fd3-b107-a66c8f602e5c" providerId="ADAL" clId="{61EBD1C6-D993-C64C-BA26-118FA7E4FD2C}" dt="2019-04-27T02:53:07.418" v="1396" actId="26606"/>
          <ac:grpSpMkLst>
            <pc:docMk/>
            <pc:sldMk cId="3360835291" sldId="349"/>
            <ac:grpSpMk id="17" creationId="{B57BDC17-F1B3-455F-BBF1-680AA1F25C06}"/>
          </ac:grpSpMkLst>
        </pc:grpChg>
        <pc:graphicFrameChg chg="add mod modGraphic">
          <ac:chgData name="José Saturnino Pimentel" userId="7c38cfea-825c-4fd3-b107-a66c8f602e5c" providerId="ADAL" clId="{61EBD1C6-D993-C64C-BA26-118FA7E4FD2C}" dt="2019-04-27T02:57:49.126" v="1451" actId="27957"/>
          <ac:graphicFrameMkLst>
            <pc:docMk/>
            <pc:sldMk cId="3360835291" sldId="349"/>
            <ac:graphicFrameMk id="5" creationId="{418DC92D-5B1E-49AB-AE4F-B7BFE30DB6BA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svg"/><Relationship Id="rId2" Type="http://schemas.openxmlformats.org/officeDocument/2006/relationships/hyperlink" Target="https://cognitive.uservoice.com/" TargetMode="External"/><Relationship Id="rId1" Type="http://schemas.openxmlformats.org/officeDocument/2006/relationships/hyperlink" Target="http://stackoverflow.com/questions/tagged/microsoft-cognitive" TargetMode="External"/><Relationship Id="rId6" Type="http://schemas.openxmlformats.org/officeDocument/2006/relationships/image" Target="../media/image76.sv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Relationship Id="rId14" Type="http://schemas.openxmlformats.org/officeDocument/2006/relationships/image" Target="../media/image8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svg"/><Relationship Id="rId13" Type="http://schemas.openxmlformats.org/officeDocument/2006/relationships/image" Target="../media/image84.sv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3.png"/><Relationship Id="rId2" Type="http://schemas.openxmlformats.org/officeDocument/2006/relationships/image" Target="../media/image74.svg"/><Relationship Id="rId1" Type="http://schemas.openxmlformats.org/officeDocument/2006/relationships/image" Target="../media/image73.png"/><Relationship Id="rId6" Type="http://schemas.openxmlformats.org/officeDocument/2006/relationships/image" Target="../media/image78.svg"/><Relationship Id="rId11" Type="http://schemas.openxmlformats.org/officeDocument/2006/relationships/image" Target="../media/image82.svg"/><Relationship Id="rId5" Type="http://schemas.openxmlformats.org/officeDocument/2006/relationships/image" Target="../media/image77.png"/><Relationship Id="rId10" Type="http://schemas.openxmlformats.org/officeDocument/2006/relationships/image" Target="../media/image81.png"/><Relationship Id="rId4" Type="http://schemas.openxmlformats.org/officeDocument/2006/relationships/image" Target="../media/image76.svg"/><Relationship Id="rId9" Type="http://schemas.openxmlformats.org/officeDocument/2006/relationships/hyperlink" Target="http://stackoverflow.com/questions/tagged/microsoft-cognitive" TargetMode="External"/><Relationship Id="rId14" Type="http://schemas.openxmlformats.org/officeDocument/2006/relationships/hyperlink" Target="https://cognitive.uservoice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85FF2C-BACE-498E-A5F1-0E5F50CB98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A73135B-6923-4447-96DE-06A2D3B552A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Regístrate y comienza hoy gratis en</a:t>
          </a:r>
          <a:endParaRPr lang="en-US"/>
        </a:p>
      </dgm:t>
    </dgm:pt>
    <dgm:pt modelId="{DB434659-C1FD-4F92-8662-E55EBA3F683E}" type="parTrans" cxnId="{F2A2D97F-3609-4507-937B-1C82276D9B71}">
      <dgm:prSet/>
      <dgm:spPr/>
      <dgm:t>
        <a:bodyPr/>
        <a:lstStyle/>
        <a:p>
          <a:endParaRPr lang="en-US"/>
        </a:p>
      </dgm:t>
    </dgm:pt>
    <dgm:pt modelId="{1A9B5416-B8D7-4F6F-AA9F-9E90B98B33AD}" type="sibTrans" cxnId="{F2A2D97F-3609-4507-937B-1C82276D9B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7D7BA3-5884-49F5-9CE8-BA1E8857FF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dev.botframework.com</a:t>
          </a:r>
        </a:p>
      </dgm:t>
    </dgm:pt>
    <dgm:pt modelId="{A3A78DE0-40B9-4C61-8290-8B35868FD7DE}" type="parTrans" cxnId="{4334FFB5-93AA-4679-A5CC-99A20B49E950}">
      <dgm:prSet/>
      <dgm:spPr/>
      <dgm:t>
        <a:bodyPr/>
        <a:lstStyle/>
        <a:p>
          <a:endParaRPr lang="en-US"/>
        </a:p>
      </dgm:t>
    </dgm:pt>
    <dgm:pt modelId="{13B75652-41F9-460C-AAF4-7C01EBE12980}" type="sibTrans" cxnId="{4334FFB5-93AA-4679-A5CC-99A20B49E9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C13C80-598C-4B91-BFF8-069BF49889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www.microsoft.com/cognitive</a:t>
          </a:r>
        </a:p>
      </dgm:t>
    </dgm:pt>
    <dgm:pt modelId="{65D1994E-CE9E-4BC0-A7A7-73674AB72B11}" type="parTrans" cxnId="{8A7AB3A2-3BEF-4328-AE19-56AD2132E3FF}">
      <dgm:prSet/>
      <dgm:spPr/>
      <dgm:t>
        <a:bodyPr/>
        <a:lstStyle/>
        <a:p>
          <a:endParaRPr lang="en-US"/>
        </a:p>
      </dgm:t>
    </dgm:pt>
    <dgm:pt modelId="{9753A6C9-A1E5-42BE-A0BB-8D2678012E6A}" type="sibTrans" cxnId="{8A7AB3A2-3BEF-4328-AE19-56AD2132E3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B96AF2-7760-4C63-BEED-0415E5D47F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Stack Overflow</a:t>
          </a:r>
          <a:br>
            <a:rPr lang="en-US" b="1"/>
          </a:br>
          <a:r>
            <a:rPr lang="en-US">
              <a:hlinkClick xmlns:r="http://schemas.openxmlformats.org/officeDocument/2006/relationships" r:id="rId1"/>
            </a:rPr>
            <a:t>stackoverflow.com/questions/tagged/microsoft-cognitive</a:t>
          </a:r>
          <a:endParaRPr lang="en-US"/>
        </a:p>
      </dgm:t>
    </dgm:pt>
    <dgm:pt modelId="{77E5721A-7928-48BE-B71E-B02F0E7CB02A}" type="parTrans" cxnId="{3B07A07C-86B2-4AB8-AEF9-F6F767F3ADEA}">
      <dgm:prSet/>
      <dgm:spPr/>
      <dgm:t>
        <a:bodyPr/>
        <a:lstStyle/>
        <a:p>
          <a:endParaRPr lang="en-US"/>
        </a:p>
      </dgm:t>
    </dgm:pt>
    <dgm:pt modelId="{79A5BE79-C109-45B5-AE8F-A3BEF61EAEE9}" type="sibTrans" cxnId="{3B07A07C-86B2-4AB8-AEF9-F6F767F3AD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B82C64-B0BE-421F-80F3-713A351F65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UserVoice Feedback Forum</a:t>
          </a:r>
          <a:endParaRPr lang="en-US"/>
        </a:p>
      </dgm:t>
    </dgm:pt>
    <dgm:pt modelId="{B4DB3D5D-ED9D-42B0-BDC3-604F4226C203}" type="parTrans" cxnId="{ACB9DA9F-CC4A-4A11-B3FC-E7034B1D6D2F}">
      <dgm:prSet/>
      <dgm:spPr/>
      <dgm:t>
        <a:bodyPr/>
        <a:lstStyle/>
        <a:p>
          <a:endParaRPr lang="en-US"/>
        </a:p>
      </dgm:t>
    </dgm:pt>
    <dgm:pt modelId="{AD3DA05E-659C-424F-8592-9B48E48784E5}" type="sibTrans" cxnId="{ACB9DA9F-CC4A-4A11-B3FC-E7034B1D6D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B92016-0EE7-4E70-B468-DD5313AABB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2"/>
            </a:rPr>
            <a:t>cognitive.uservoice.com/</a:t>
          </a:r>
          <a:endParaRPr lang="en-US"/>
        </a:p>
      </dgm:t>
    </dgm:pt>
    <dgm:pt modelId="{9048C7F8-9E16-476D-B91A-55E6F1EF3854}" type="parTrans" cxnId="{F002A4CE-BC61-4A7C-8A09-AF09571C4824}">
      <dgm:prSet/>
      <dgm:spPr/>
      <dgm:t>
        <a:bodyPr/>
        <a:lstStyle/>
        <a:p>
          <a:endParaRPr lang="en-US"/>
        </a:p>
      </dgm:t>
    </dgm:pt>
    <dgm:pt modelId="{E0D62622-B4F7-49E9-9C9E-32580D3D5500}" type="sibTrans" cxnId="{F002A4CE-BC61-4A7C-8A09-AF09571C4824}">
      <dgm:prSet/>
      <dgm:spPr/>
      <dgm:t>
        <a:bodyPr/>
        <a:lstStyle/>
        <a:p>
          <a:endParaRPr lang="en-US"/>
        </a:p>
      </dgm:t>
    </dgm:pt>
    <dgm:pt modelId="{5CE91CAB-398C-47E6-B7B3-BD6D66395EBB}" type="pres">
      <dgm:prSet presAssocID="{9E85FF2C-BACE-498E-A5F1-0E5F50CB9846}" presName="root" presStyleCnt="0">
        <dgm:presLayoutVars>
          <dgm:dir/>
          <dgm:resizeHandles val="exact"/>
        </dgm:presLayoutVars>
      </dgm:prSet>
      <dgm:spPr/>
    </dgm:pt>
    <dgm:pt modelId="{80F0B627-B26D-4940-BA97-2A67DB1D41ED}" type="pres">
      <dgm:prSet presAssocID="{EA73135B-6923-4447-96DE-06A2D3B552A1}" presName="compNode" presStyleCnt="0"/>
      <dgm:spPr/>
    </dgm:pt>
    <dgm:pt modelId="{F46F0CA6-8E95-4D2A-B3F3-BDCF29304827}" type="pres">
      <dgm:prSet presAssocID="{EA73135B-6923-4447-96DE-06A2D3B552A1}" presName="bgRect" presStyleLbl="bgShp" presStyleIdx="0" presStyleCnt="6"/>
      <dgm:spPr/>
    </dgm:pt>
    <dgm:pt modelId="{1BEEB0ED-ED63-4021-ACA9-0904C1FD4619}" type="pres">
      <dgm:prSet presAssocID="{EA73135B-6923-4447-96DE-06A2D3B552A1}" presName="iconRect" presStyleLbl="node1" presStyleIdx="0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90C1E96-6C49-4D9D-8D64-A3A513E9F6D5}" type="pres">
      <dgm:prSet presAssocID="{EA73135B-6923-4447-96DE-06A2D3B552A1}" presName="spaceRect" presStyleCnt="0"/>
      <dgm:spPr/>
    </dgm:pt>
    <dgm:pt modelId="{61F41184-0AD6-4F53-9DED-BC71FCE589BF}" type="pres">
      <dgm:prSet presAssocID="{EA73135B-6923-4447-96DE-06A2D3B552A1}" presName="parTx" presStyleLbl="revTx" presStyleIdx="0" presStyleCnt="6">
        <dgm:presLayoutVars>
          <dgm:chMax val="0"/>
          <dgm:chPref val="0"/>
        </dgm:presLayoutVars>
      </dgm:prSet>
      <dgm:spPr/>
    </dgm:pt>
    <dgm:pt modelId="{BF3C481D-26B8-4C4D-A0C6-93998D4A2A86}" type="pres">
      <dgm:prSet presAssocID="{1A9B5416-B8D7-4F6F-AA9F-9E90B98B33AD}" presName="sibTrans" presStyleCnt="0"/>
      <dgm:spPr/>
    </dgm:pt>
    <dgm:pt modelId="{4A715A56-8632-4D9D-AEC2-7AF75E0B051F}" type="pres">
      <dgm:prSet presAssocID="{C57D7BA3-5884-49F5-9CE8-BA1E8857FF2E}" presName="compNode" presStyleCnt="0"/>
      <dgm:spPr/>
    </dgm:pt>
    <dgm:pt modelId="{72D7EDF0-B488-450A-AFC6-2E86F28A4C5C}" type="pres">
      <dgm:prSet presAssocID="{C57D7BA3-5884-49F5-9CE8-BA1E8857FF2E}" presName="bgRect" presStyleLbl="bgShp" presStyleIdx="1" presStyleCnt="6"/>
      <dgm:spPr/>
    </dgm:pt>
    <dgm:pt modelId="{9AEB5107-A95B-4382-96AE-C3487CAEE7D6}" type="pres">
      <dgm:prSet presAssocID="{C57D7BA3-5884-49F5-9CE8-BA1E8857FF2E}" presName="iconRect" presStyleLbl="node1" presStyleIdx="1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F9AEB30C-9D6A-4663-8483-F7DD6C3BC2AE}" type="pres">
      <dgm:prSet presAssocID="{C57D7BA3-5884-49F5-9CE8-BA1E8857FF2E}" presName="spaceRect" presStyleCnt="0"/>
      <dgm:spPr/>
    </dgm:pt>
    <dgm:pt modelId="{D75BAC57-3C7A-4256-859B-E8FBDF14D138}" type="pres">
      <dgm:prSet presAssocID="{C57D7BA3-5884-49F5-9CE8-BA1E8857FF2E}" presName="parTx" presStyleLbl="revTx" presStyleIdx="1" presStyleCnt="6">
        <dgm:presLayoutVars>
          <dgm:chMax val="0"/>
          <dgm:chPref val="0"/>
        </dgm:presLayoutVars>
      </dgm:prSet>
      <dgm:spPr/>
    </dgm:pt>
    <dgm:pt modelId="{55C3687A-AE11-4CB0-8D5B-5A3A314A1693}" type="pres">
      <dgm:prSet presAssocID="{13B75652-41F9-460C-AAF4-7C01EBE12980}" presName="sibTrans" presStyleCnt="0"/>
      <dgm:spPr/>
    </dgm:pt>
    <dgm:pt modelId="{16C3B2CD-030E-46BA-9E97-1E832A9B9988}" type="pres">
      <dgm:prSet presAssocID="{91C13C80-598C-4B91-BFF8-069BF498893F}" presName="compNode" presStyleCnt="0"/>
      <dgm:spPr/>
    </dgm:pt>
    <dgm:pt modelId="{2AD89D97-EE54-4C82-A5F3-5E8A822EE9CC}" type="pres">
      <dgm:prSet presAssocID="{91C13C80-598C-4B91-BFF8-069BF498893F}" presName="bgRect" presStyleLbl="bgShp" presStyleIdx="2" presStyleCnt="6"/>
      <dgm:spPr/>
    </dgm:pt>
    <dgm:pt modelId="{7A9D50C0-F003-4483-834A-ED3B8CAB7B96}" type="pres">
      <dgm:prSet presAssocID="{91C13C80-598C-4B91-BFF8-069BF498893F}" presName="iconRect" presStyleLbl="node1" presStyleIdx="2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07C449EB-9335-456B-8D79-FA0B3B84FB05}" type="pres">
      <dgm:prSet presAssocID="{91C13C80-598C-4B91-BFF8-069BF498893F}" presName="spaceRect" presStyleCnt="0"/>
      <dgm:spPr/>
    </dgm:pt>
    <dgm:pt modelId="{ECE2A25E-A617-4CBD-A2D2-50AC966600F1}" type="pres">
      <dgm:prSet presAssocID="{91C13C80-598C-4B91-BFF8-069BF498893F}" presName="parTx" presStyleLbl="revTx" presStyleIdx="2" presStyleCnt="6">
        <dgm:presLayoutVars>
          <dgm:chMax val="0"/>
          <dgm:chPref val="0"/>
        </dgm:presLayoutVars>
      </dgm:prSet>
      <dgm:spPr/>
    </dgm:pt>
    <dgm:pt modelId="{51303D92-7E35-45CD-BC4F-E178053CAF73}" type="pres">
      <dgm:prSet presAssocID="{9753A6C9-A1E5-42BE-A0BB-8D2678012E6A}" presName="sibTrans" presStyleCnt="0"/>
      <dgm:spPr/>
    </dgm:pt>
    <dgm:pt modelId="{0D262E2B-7808-4072-B465-7B13F12C3B5B}" type="pres">
      <dgm:prSet presAssocID="{8CB96AF2-7760-4C63-BEED-0415E5D47F07}" presName="compNode" presStyleCnt="0"/>
      <dgm:spPr/>
    </dgm:pt>
    <dgm:pt modelId="{EB03F454-DDDE-4CDE-9B06-296B03DEA7AB}" type="pres">
      <dgm:prSet presAssocID="{8CB96AF2-7760-4C63-BEED-0415E5D47F07}" presName="bgRect" presStyleLbl="bgShp" presStyleIdx="3" presStyleCnt="6"/>
      <dgm:spPr/>
    </dgm:pt>
    <dgm:pt modelId="{DB9FB760-5BA6-4EC1-904D-AEDC835CCD5E}" type="pres">
      <dgm:prSet presAssocID="{8CB96AF2-7760-4C63-BEED-0415E5D47F07}" presName="iconRect" presStyleLbl="node1" presStyleIdx="3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F445D843-7C24-4602-87A3-459B57BF6E28}" type="pres">
      <dgm:prSet presAssocID="{8CB96AF2-7760-4C63-BEED-0415E5D47F07}" presName="spaceRect" presStyleCnt="0"/>
      <dgm:spPr/>
    </dgm:pt>
    <dgm:pt modelId="{61D68BD0-D809-4E07-B5FF-9C5A6858B6DD}" type="pres">
      <dgm:prSet presAssocID="{8CB96AF2-7760-4C63-BEED-0415E5D47F07}" presName="parTx" presStyleLbl="revTx" presStyleIdx="3" presStyleCnt="6">
        <dgm:presLayoutVars>
          <dgm:chMax val="0"/>
          <dgm:chPref val="0"/>
        </dgm:presLayoutVars>
      </dgm:prSet>
      <dgm:spPr/>
    </dgm:pt>
    <dgm:pt modelId="{433AA271-3E88-4262-A4C5-44A1E8677FFA}" type="pres">
      <dgm:prSet presAssocID="{79A5BE79-C109-45B5-AE8F-A3BEF61EAEE9}" presName="sibTrans" presStyleCnt="0"/>
      <dgm:spPr/>
    </dgm:pt>
    <dgm:pt modelId="{9BEDFF1D-0B82-444F-B949-32A63D53D4DB}" type="pres">
      <dgm:prSet presAssocID="{29B82C64-B0BE-421F-80F3-713A351F65FE}" presName="compNode" presStyleCnt="0"/>
      <dgm:spPr/>
    </dgm:pt>
    <dgm:pt modelId="{C43B0C70-0FF2-4734-AFC3-439A4659CAD1}" type="pres">
      <dgm:prSet presAssocID="{29B82C64-B0BE-421F-80F3-713A351F65FE}" presName="bgRect" presStyleLbl="bgShp" presStyleIdx="4" presStyleCnt="6"/>
      <dgm:spPr/>
    </dgm:pt>
    <dgm:pt modelId="{8F411F12-A091-481D-BEFF-20F346B9C92B}" type="pres">
      <dgm:prSet presAssocID="{29B82C64-B0BE-421F-80F3-713A351F65FE}" presName="iconRect" presStyleLbl="node1" presStyleIdx="4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0E58F76-BD36-4A24-9E35-04A4C0F3AA4C}" type="pres">
      <dgm:prSet presAssocID="{29B82C64-B0BE-421F-80F3-713A351F65FE}" presName="spaceRect" presStyleCnt="0"/>
      <dgm:spPr/>
    </dgm:pt>
    <dgm:pt modelId="{85B1EE50-F0A3-4A53-B9DB-C5A3121B5388}" type="pres">
      <dgm:prSet presAssocID="{29B82C64-B0BE-421F-80F3-713A351F65FE}" presName="parTx" presStyleLbl="revTx" presStyleIdx="4" presStyleCnt="6">
        <dgm:presLayoutVars>
          <dgm:chMax val="0"/>
          <dgm:chPref val="0"/>
        </dgm:presLayoutVars>
      </dgm:prSet>
      <dgm:spPr/>
    </dgm:pt>
    <dgm:pt modelId="{051E000A-62C8-4A10-BA38-E6A0B9275866}" type="pres">
      <dgm:prSet presAssocID="{AD3DA05E-659C-424F-8592-9B48E48784E5}" presName="sibTrans" presStyleCnt="0"/>
      <dgm:spPr/>
    </dgm:pt>
    <dgm:pt modelId="{CA4955C7-09F6-451A-AFD8-70940BF0A206}" type="pres">
      <dgm:prSet presAssocID="{45B92016-0EE7-4E70-B468-DD5313AABB71}" presName="compNode" presStyleCnt="0"/>
      <dgm:spPr/>
    </dgm:pt>
    <dgm:pt modelId="{C7C34DF6-78C7-48EB-8137-F32D80933A50}" type="pres">
      <dgm:prSet presAssocID="{45B92016-0EE7-4E70-B468-DD5313AABB71}" presName="bgRect" presStyleLbl="bgShp" presStyleIdx="5" presStyleCnt="6"/>
      <dgm:spPr/>
    </dgm:pt>
    <dgm:pt modelId="{14A3691E-5EBE-44A7-AF30-F2567EE093D8}" type="pres">
      <dgm:prSet presAssocID="{45B92016-0EE7-4E70-B468-DD5313AABB71}" presName="iconRect" presStyleLbl="node1" presStyleIdx="5" presStyleCnt="6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D01A300C-CE61-4B4B-A6DA-F0216E74C908}" type="pres">
      <dgm:prSet presAssocID="{45B92016-0EE7-4E70-B468-DD5313AABB71}" presName="spaceRect" presStyleCnt="0"/>
      <dgm:spPr/>
    </dgm:pt>
    <dgm:pt modelId="{399E31BC-5498-4F3B-9F02-1678F8DCA3BB}" type="pres">
      <dgm:prSet presAssocID="{45B92016-0EE7-4E70-B468-DD5313AABB7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60D2A01-7743-664D-8E5D-358F72A111F5}" type="presOf" srcId="{C57D7BA3-5884-49F5-9CE8-BA1E8857FF2E}" destId="{D75BAC57-3C7A-4256-859B-E8FBDF14D138}" srcOrd="0" destOrd="0" presId="urn:microsoft.com/office/officeart/2018/2/layout/IconVerticalSolidList"/>
    <dgm:cxn modelId="{A894C009-EF1F-C04C-B2C0-B3C5BFF2B4E3}" type="presOf" srcId="{91C13C80-598C-4B91-BFF8-069BF498893F}" destId="{ECE2A25E-A617-4CBD-A2D2-50AC966600F1}" srcOrd="0" destOrd="0" presId="urn:microsoft.com/office/officeart/2018/2/layout/IconVerticalSolidList"/>
    <dgm:cxn modelId="{1BF5413F-90F2-AA4F-A8D6-13CFB6927A19}" type="presOf" srcId="{EA73135B-6923-4447-96DE-06A2D3B552A1}" destId="{61F41184-0AD6-4F53-9DED-BC71FCE589BF}" srcOrd="0" destOrd="0" presId="urn:microsoft.com/office/officeart/2018/2/layout/IconVerticalSolidList"/>
    <dgm:cxn modelId="{3309F85F-0084-5B48-83C8-6223C48429C6}" type="presOf" srcId="{45B92016-0EE7-4E70-B468-DD5313AABB71}" destId="{399E31BC-5498-4F3B-9F02-1678F8DCA3BB}" srcOrd="0" destOrd="0" presId="urn:microsoft.com/office/officeart/2018/2/layout/IconVerticalSolidList"/>
    <dgm:cxn modelId="{3B07A07C-86B2-4AB8-AEF9-F6F767F3ADEA}" srcId="{9E85FF2C-BACE-498E-A5F1-0E5F50CB9846}" destId="{8CB96AF2-7760-4C63-BEED-0415E5D47F07}" srcOrd="3" destOrd="0" parTransId="{77E5721A-7928-48BE-B71E-B02F0E7CB02A}" sibTransId="{79A5BE79-C109-45B5-AE8F-A3BEF61EAEE9}"/>
    <dgm:cxn modelId="{F2A2D97F-3609-4507-937B-1C82276D9B71}" srcId="{9E85FF2C-BACE-498E-A5F1-0E5F50CB9846}" destId="{EA73135B-6923-4447-96DE-06A2D3B552A1}" srcOrd="0" destOrd="0" parTransId="{DB434659-C1FD-4F92-8662-E55EBA3F683E}" sibTransId="{1A9B5416-B8D7-4F6F-AA9F-9E90B98B33AD}"/>
    <dgm:cxn modelId="{CA062B8B-793B-3C44-A3E4-9CD048D22BF3}" type="presOf" srcId="{29B82C64-B0BE-421F-80F3-713A351F65FE}" destId="{85B1EE50-F0A3-4A53-B9DB-C5A3121B5388}" srcOrd="0" destOrd="0" presId="urn:microsoft.com/office/officeart/2018/2/layout/IconVerticalSolidList"/>
    <dgm:cxn modelId="{ACB9DA9F-CC4A-4A11-B3FC-E7034B1D6D2F}" srcId="{9E85FF2C-BACE-498E-A5F1-0E5F50CB9846}" destId="{29B82C64-B0BE-421F-80F3-713A351F65FE}" srcOrd="4" destOrd="0" parTransId="{B4DB3D5D-ED9D-42B0-BDC3-604F4226C203}" sibTransId="{AD3DA05E-659C-424F-8592-9B48E48784E5}"/>
    <dgm:cxn modelId="{8A7AB3A2-3BEF-4328-AE19-56AD2132E3FF}" srcId="{9E85FF2C-BACE-498E-A5F1-0E5F50CB9846}" destId="{91C13C80-598C-4B91-BFF8-069BF498893F}" srcOrd="2" destOrd="0" parTransId="{65D1994E-CE9E-4BC0-A7A7-73674AB72B11}" sibTransId="{9753A6C9-A1E5-42BE-A0BB-8D2678012E6A}"/>
    <dgm:cxn modelId="{4334FFB5-93AA-4679-A5CC-99A20B49E950}" srcId="{9E85FF2C-BACE-498E-A5F1-0E5F50CB9846}" destId="{C57D7BA3-5884-49F5-9CE8-BA1E8857FF2E}" srcOrd="1" destOrd="0" parTransId="{A3A78DE0-40B9-4C61-8290-8B35868FD7DE}" sibTransId="{13B75652-41F9-460C-AAF4-7C01EBE12980}"/>
    <dgm:cxn modelId="{F002A4CE-BC61-4A7C-8A09-AF09571C4824}" srcId="{9E85FF2C-BACE-498E-A5F1-0E5F50CB9846}" destId="{45B92016-0EE7-4E70-B468-DD5313AABB71}" srcOrd="5" destOrd="0" parTransId="{9048C7F8-9E16-476D-B91A-55E6F1EF3854}" sibTransId="{E0D62622-B4F7-49E9-9C9E-32580D3D5500}"/>
    <dgm:cxn modelId="{F3DDCAFB-677B-A945-AF81-8D54A56B63FE}" type="presOf" srcId="{8CB96AF2-7760-4C63-BEED-0415E5D47F07}" destId="{61D68BD0-D809-4E07-B5FF-9C5A6858B6DD}" srcOrd="0" destOrd="0" presId="urn:microsoft.com/office/officeart/2018/2/layout/IconVerticalSolidList"/>
    <dgm:cxn modelId="{814354FF-D1C4-7440-A006-3FB589D4F1D9}" type="presOf" srcId="{9E85FF2C-BACE-498E-A5F1-0E5F50CB9846}" destId="{5CE91CAB-398C-47E6-B7B3-BD6D66395EBB}" srcOrd="0" destOrd="0" presId="urn:microsoft.com/office/officeart/2018/2/layout/IconVerticalSolidList"/>
    <dgm:cxn modelId="{38274C34-63A0-3A45-8946-1E69C94847D3}" type="presParOf" srcId="{5CE91CAB-398C-47E6-B7B3-BD6D66395EBB}" destId="{80F0B627-B26D-4940-BA97-2A67DB1D41ED}" srcOrd="0" destOrd="0" presId="urn:microsoft.com/office/officeart/2018/2/layout/IconVerticalSolidList"/>
    <dgm:cxn modelId="{2649AEA7-3B86-124B-939B-7164CF8EC326}" type="presParOf" srcId="{80F0B627-B26D-4940-BA97-2A67DB1D41ED}" destId="{F46F0CA6-8E95-4D2A-B3F3-BDCF29304827}" srcOrd="0" destOrd="0" presId="urn:microsoft.com/office/officeart/2018/2/layout/IconVerticalSolidList"/>
    <dgm:cxn modelId="{6DB68981-8B5A-754E-B35A-22D239FBE4E0}" type="presParOf" srcId="{80F0B627-B26D-4940-BA97-2A67DB1D41ED}" destId="{1BEEB0ED-ED63-4021-ACA9-0904C1FD4619}" srcOrd="1" destOrd="0" presId="urn:microsoft.com/office/officeart/2018/2/layout/IconVerticalSolidList"/>
    <dgm:cxn modelId="{78475C7A-0C34-0A4C-AA16-C2E4DDDA3F0F}" type="presParOf" srcId="{80F0B627-B26D-4940-BA97-2A67DB1D41ED}" destId="{B90C1E96-6C49-4D9D-8D64-A3A513E9F6D5}" srcOrd="2" destOrd="0" presId="urn:microsoft.com/office/officeart/2018/2/layout/IconVerticalSolidList"/>
    <dgm:cxn modelId="{0779F010-0053-F742-9A62-5020B1F8A5F6}" type="presParOf" srcId="{80F0B627-B26D-4940-BA97-2A67DB1D41ED}" destId="{61F41184-0AD6-4F53-9DED-BC71FCE589BF}" srcOrd="3" destOrd="0" presId="urn:microsoft.com/office/officeart/2018/2/layout/IconVerticalSolidList"/>
    <dgm:cxn modelId="{8EE46BEB-B6B9-014A-AF30-65B2D0A1D7CE}" type="presParOf" srcId="{5CE91CAB-398C-47E6-B7B3-BD6D66395EBB}" destId="{BF3C481D-26B8-4C4D-A0C6-93998D4A2A86}" srcOrd="1" destOrd="0" presId="urn:microsoft.com/office/officeart/2018/2/layout/IconVerticalSolidList"/>
    <dgm:cxn modelId="{0160099B-2481-2042-89F1-D379840DED57}" type="presParOf" srcId="{5CE91CAB-398C-47E6-B7B3-BD6D66395EBB}" destId="{4A715A56-8632-4D9D-AEC2-7AF75E0B051F}" srcOrd="2" destOrd="0" presId="urn:microsoft.com/office/officeart/2018/2/layout/IconVerticalSolidList"/>
    <dgm:cxn modelId="{E9E814F1-DF68-8340-925C-03FCCFB6BD12}" type="presParOf" srcId="{4A715A56-8632-4D9D-AEC2-7AF75E0B051F}" destId="{72D7EDF0-B488-450A-AFC6-2E86F28A4C5C}" srcOrd="0" destOrd="0" presId="urn:microsoft.com/office/officeart/2018/2/layout/IconVerticalSolidList"/>
    <dgm:cxn modelId="{A44A762F-A84B-C143-AADC-0D349B91460C}" type="presParOf" srcId="{4A715A56-8632-4D9D-AEC2-7AF75E0B051F}" destId="{9AEB5107-A95B-4382-96AE-C3487CAEE7D6}" srcOrd="1" destOrd="0" presId="urn:microsoft.com/office/officeart/2018/2/layout/IconVerticalSolidList"/>
    <dgm:cxn modelId="{30C7D0B0-5D46-2B4A-8771-440C039955BB}" type="presParOf" srcId="{4A715A56-8632-4D9D-AEC2-7AF75E0B051F}" destId="{F9AEB30C-9D6A-4663-8483-F7DD6C3BC2AE}" srcOrd="2" destOrd="0" presId="urn:microsoft.com/office/officeart/2018/2/layout/IconVerticalSolidList"/>
    <dgm:cxn modelId="{83515E01-37F4-FF4E-9F80-2A91E37B7CBF}" type="presParOf" srcId="{4A715A56-8632-4D9D-AEC2-7AF75E0B051F}" destId="{D75BAC57-3C7A-4256-859B-E8FBDF14D138}" srcOrd="3" destOrd="0" presId="urn:microsoft.com/office/officeart/2018/2/layout/IconVerticalSolidList"/>
    <dgm:cxn modelId="{43AFDDEB-AC59-9B44-9929-6EB57A912FD4}" type="presParOf" srcId="{5CE91CAB-398C-47E6-B7B3-BD6D66395EBB}" destId="{55C3687A-AE11-4CB0-8D5B-5A3A314A1693}" srcOrd="3" destOrd="0" presId="urn:microsoft.com/office/officeart/2018/2/layout/IconVerticalSolidList"/>
    <dgm:cxn modelId="{1DD349FA-7221-FD46-92B3-CE35AE67C1DD}" type="presParOf" srcId="{5CE91CAB-398C-47E6-B7B3-BD6D66395EBB}" destId="{16C3B2CD-030E-46BA-9E97-1E832A9B9988}" srcOrd="4" destOrd="0" presId="urn:microsoft.com/office/officeart/2018/2/layout/IconVerticalSolidList"/>
    <dgm:cxn modelId="{2D535330-5179-4C44-B0F9-4064CB7F5A1B}" type="presParOf" srcId="{16C3B2CD-030E-46BA-9E97-1E832A9B9988}" destId="{2AD89D97-EE54-4C82-A5F3-5E8A822EE9CC}" srcOrd="0" destOrd="0" presId="urn:microsoft.com/office/officeart/2018/2/layout/IconVerticalSolidList"/>
    <dgm:cxn modelId="{B3AEF5BD-FE0D-204D-9CD8-2819C71A7326}" type="presParOf" srcId="{16C3B2CD-030E-46BA-9E97-1E832A9B9988}" destId="{7A9D50C0-F003-4483-834A-ED3B8CAB7B96}" srcOrd="1" destOrd="0" presId="urn:microsoft.com/office/officeart/2018/2/layout/IconVerticalSolidList"/>
    <dgm:cxn modelId="{52C8D6E4-3B3D-2C44-92E7-94BE7B56B9C9}" type="presParOf" srcId="{16C3B2CD-030E-46BA-9E97-1E832A9B9988}" destId="{07C449EB-9335-456B-8D79-FA0B3B84FB05}" srcOrd="2" destOrd="0" presId="urn:microsoft.com/office/officeart/2018/2/layout/IconVerticalSolidList"/>
    <dgm:cxn modelId="{ECE89999-0839-E44C-BBDF-3D8EE118C978}" type="presParOf" srcId="{16C3B2CD-030E-46BA-9E97-1E832A9B9988}" destId="{ECE2A25E-A617-4CBD-A2D2-50AC966600F1}" srcOrd="3" destOrd="0" presId="urn:microsoft.com/office/officeart/2018/2/layout/IconVerticalSolidList"/>
    <dgm:cxn modelId="{3FF588ED-18A2-B74D-83AA-48FFFA37E530}" type="presParOf" srcId="{5CE91CAB-398C-47E6-B7B3-BD6D66395EBB}" destId="{51303D92-7E35-45CD-BC4F-E178053CAF73}" srcOrd="5" destOrd="0" presId="urn:microsoft.com/office/officeart/2018/2/layout/IconVerticalSolidList"/>
    <dgm:cxn modelId="{13F65A3C-7A27-1B42-9844-4D4422A1D60E}" type="presParOf" srcId="{5CE91CAB-398C-47E6-B7B3-BD6D66395EBB}" destId="{0D262E2B-7808-4072-B465-7B13F12C3B5B}" srcOrd="6" destOrd="0" presId="urn:microsoft.com/office/officeart/2018/2/layout/IconVerticalSolidList"/>
    <dgm:cxn modelId="{B0E1806E-9B01-394A-A820-E3514F7171C3}" type="presParOf" srcId="{0D262E2B-7808-4072-B465-7B13F12C3B5B}" destId="{EB03F454-DDDE-4CDE-9B06-296B03DEA7AB}" srcOrd="0" destOrd="0" presId="urn:microsoft.com/office/officeart/2018/2/layout/IconVerticalSolidList"/>
    <dgm:cxn modelId="{9CF9601D-856E-DC4D-A394-DB75F635D5F3}" type="presParOf" srcId="{0D262E2B-7808-4072-B465-7B13F12C3B5B}" destId="{DB9FB760-5BA6-4EC1-904D-AEDC835CCD5E}" srcOrd="1" destOrd="0" presId="urn:microsoft.com/office/officeart/2018/2/layout/IconVerticalSolidList"/>
    <dgm:cxn modelId="{AFD43EDA-D113-D54F-B74A-F79B06C2FDF7}" type="presParOf" srcId="{0D262E2B-7808-4072-B465-7B13F12C3B5B}" destId="{F445D843-7C24-4602-87A3-459B57BF6E28}" srcOrd="2" destOrd="0" presId="urn:microsoft.com/office/officeart/2018/2/layout/IconVerticalSolidList"/>
    <dgm:cxn modelId="{9E57C676-1075-A64C-B4C4-132610927F53}" type="presParOf" srcId="{0D262E2B-7808-4072-B465-7B13F12C3B5B}" destId="{61D68BD0-D809-4E07-B5FF-9C5A6858B6DD}" srcOrd="3" destOrd="0" presId="urn:microsoft.com/office/officeart/2018/2/layout/IconVerticalSolidList"/>
    <dgm:cxn modelId="{0F05AF0D-3618-6F4C-834B-2051AF7BEA87}" type="presParOf" srcId="{5CE91CAB-398C-47E6-B7B3-BD6D66395EBB}" destId="{433AA271-3E88-4262-A4C5-44A1E8677FFA}" srcOrd="7" destOrd="0" presId="urn:microsoft.com/office/officeart/2018/2/layout/IconVerticalSolidList"/>
    <dgm:cxn modelId="{765E551D-7624-DB4A-8CCB-ED3A51826EB2}" type="presParOf" srcId="{5CE91CAB-398C-47E6-B7B3-BD6D66395EBB}" destId="{9BEDFF1D-0B82-444F-B949-32A63D53D4DB}" srcOrd="8" destOrd="0" presId="urn:microsoft.com/office/officeart/2018/2/layout/IconVerticalSolidList"/>
    <dgm:cxn modelId="{9B4B06F6-86CA-2C4E-9A23-19E143D81563}" type="presParOf" srcId="{9BEDFF1D-0B82-444F-B949-32A63D53D4DB}" destId="{C43B0C70-0FF2-4734-AFC3-439A4659CAD1}" srcOrd="0" destOrd="0" presId="urn:microsoft.com/office/officeart/2018/2/layout/IconVerticalSolidList"/>
    <dgm:cxn modelId="{7BD89CDF-92E5-2A48-B3BC-3907F6BABCF9}" type="presParOf" srcId="{9BEDFF1D-0B82-444F-B949-32A63D53D4DB}" destId="{8F411F12-A091-481D-BEFF-20F346B9C92B}" srcOrd="1" destOrd="0" presId="urn:microsoft.com/office/officeart/2018/2/layout/IconVerticalSolidList"/>
    <dgm:cxn modelId="{F8DA51CB-E826-2D46-B242-BC2375386BC9}" type="presParOf" srcId="{9BEDFF1D-0B82-444F-B949-32A63D53D4DB}" destId="{C0E58F76-BD36-4A24-9E35-04A4C0F3AA4C}" srcOrd="2" destOrd="0" presId="urn:microsoft.com/office/officeart/2018/2/layout/IconVerticalSolidList"/>
    <dgm:cxn modelId="{11B70F76-6D19-EE46-A0AA-4480807BA726}" type="presParOf" srcId="{9BEDFF1D-0B82-444F-B949-32A63D53D4DB}" destId="{85B1EE50-F0A3-4A53-B9DB-C5A3121B5388}" srcOrd="3" destOrd="0" presId="urn:microsoft.com/office/officeart/2018/2/layout/IconVerticalSolidList"/>
    <dgm:cxn modelId="{BA711A58-72BB-384F-8ECC-538FCA5145A1}" type="presParOf" srcId="{5CE91CAB-398C-47E6-B7B3-BD6D66395EBB}" destId="{051E000A-62C8-4A10-BA38-E6A0B9275866}" srcOrd="9" destOrd="0" presId="urn:microsoft.com/office/officeart/2018/2/layout/IconVerticalSolidList"/>
    <dgm:cxn modelId="{70813B36-1637-8647-81B6-ECC902A514F2}" type="presParOf" srcId="{5CE91CAB-398C-47E6-B7B3-BD6D66395EBB}" destId="{CA4955C7-09F6-451A-AFD8-70940BF0A206}" srcOrd="10" destOrd="0" presId="urn:microsoft.com/office/officeart/2018/2/layout/IconVerticalSolidList"/>
    <dgm:cxn modelId="{D8FA751B-7FE6-D747-95FB-B680AD485913}" type="presParOf" srcId="{CA4955C7-09F6-451A-AFD8-70940BF0A206}" destId="{C7C34DF6-78C7-48EB-8137-F32D80933A50}" srcOrd="0" destOrd="0" presId="urn:microsoft.com/office/officeart/2018/2/layout/IconVerticalSolidList"/>
    <dgm:cxn modelId="{700D0594-5888-AB43-A819-7AB0C36AC6D4}" type="presParOf" srcId="{CA4955C7-09F6-451A-AFD8-70940BF0A206}" destId="{14A3691E-5EBE-44A7-AF30-F2567EE093D8}" srcOrd="1" destOrd="0" presId="urn:microsoft.com/office/officeart/2018/2/layout/IconVerticalSolidList"/>
    <dgm:cxn modelId="{CB60BE98-254D-B341-94BC-F77691BE1754}" type="presParOf" srcId="{CA4955C7-09F6-451A-AFD8-70940BF0A206}" destId="{D01A300C-CE61-4B4B-A6DA-F0216E74C908}" srcOrd="2" destOrd="0" presId="urn:microsoft.com/office/officeart/2018/2/layout/IconVerticalSolidList"/>
    <dgm:cxn modelId="{74425E7D-5271-A14B-8BCA-72BEB79D4DCF}" type="presParOf" srcId="{CA4955C7-09F6-451A-AFD8-70940BF0A206}" destId="{399E31BC-5498-4F3B-9F02-1678F8DCA3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F0CA6-8E95-4D2A-B3F3-BDCF29304827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EB0ED-ED63-4021-ACA9-0904C1FD4619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41184-0AD6-4F53-9DED-BC71FCE589BF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Regístrate y comienza hoy gratis en</a:t>
          </a:r>
          <a:endParaRPr lang="en-US" sz="1600" kern="1200"/>
        </a:p>
      </dsp:txBody>
      <dsp:txXfrm>
        <a:off x="937002" y="1903"/>
        <a:ext cx="5576601" cy="811257"/>
      </dsp:txXfrm>
    </dsp:sp>
    <dsp:sp modelId="{72D7EDF0-B488-450A-AFC6-2E86F28A4C5C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B5107-A95B-4382-96AE-C3487CAEE7D6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BAC57-3C7A-4256-859B-E8FBDF14D138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dev.botframework.com</a:t>
          </a:r>
        </a:p>
      </dsp:txBody>
      <dsp:txXfrm>
        <a:off x="937002" y="1015975"/>
        <a:ext cx="5576601" cy="811257"/>
      </dsp:txXfrm>
    </dsp:sp>
    <dsp:sp modelId="{2AD89D97-EE54-4C82-A5F3-5E8A822EE9CC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D50C0-F003-4483-834A-ED3B8CAB7B96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2A25E-A617-4CBD-A2D2-50AC966600F1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www.microsoft.com/cognitive</a:t>
          </a:r>
        </a:p>
      </dsp:txBody>
      <dsp:txXfrm>
        <a:off x="937002" y="2030048"/>
        <a:ext cx="5576601" cy="811257"/>
      </dsp:txXfrm>
    </dsp:sp>
    <dsp:sp modelId="{EB03F454-DDDE-4CDE-9B06-296B03DEA7AB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FB760-5BA6-4EC1-904D-AEDC835CCD5E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68BD0-D809-4E07-B5FF-9C5A6858B6DD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Stack Overflow</a:t>
          </a:r>
          <a:br>
            <a:rPr lang="en-US" sz="1600" b="1" kern="1200"/>
          </a:br>
          <a:r>
            <a:rPr lang="en-US" sz="1600" kern="1200">
              <a:hlinkClick xmlns:r="http://schemas.openxmlformats.org/officeDocument/2006/relationships" r:id="rId9"/>
            </a:rPr>
            <a:t>stackoverflow.com/questions/tagged/microsoft-cognitive</a:t>
          </a:r>
          <a:endParaRPr lang="en-US" sz="1600" kern="1200"/>
        </a:p>
      </dsp:txBody>
      <dsp:txXfrm>
        <a:off x="937002" y="3044120"/>
        <a:ext cx="5576601" cy="811257"/>
      </dsp:txXfrm>
    </dsp:sp>
    <dsp:sp modelId="{C43B0C70-0FF2-4734-AFC3-439A4659CAD1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11F12-A091-481D-BEFF-20F346B9C92B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1EE50-F0A3-4A53-B9DB-C5A3121B5388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UserVoice Feedback Forum</a:t>
          </a:r>
          <a:endParaRPr lang="en-US" sz="1600" kern="1200"/>
        </a:p>
      </dsp:txBody>
      <dsp:txXfrm>
        <a:off x="937002" y="4058192"/>
        <a:ext cx="5576601" cy="811257"/>
      </dsp:txXfrm>
    </dsp:sp>
    <dsp:sp modelId="{C7C34DF6-78C7-48EB-8137-F32D80933A50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3691E-5EBE-44A7-AF30-F2567EE093D8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E31BC-5498-4F3B-9F02-1678F8DCA3BB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hlinkClick xmlns:r="http://schemas.openxmlformats.org/officeDocument/2006/relationships" r:id="rId14"/>
            </a:rPr>
            <a:t>cognitive.uservoice.com/</a:t>
          </a:r>
          <a:endParaRPr lang="en-US" sz="1600" kern="1200"/>
        </a:p>
      </dsp:txBody>
      <dsp:txXfrm>
        <a:off x="937002" y="5072264"/>
        <a:ext cx="5576601" cy="811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28BE6-02D1-3245-BAFB-FE2ED894079B}" type="datetimeFigureOut">
              <a:rPr lang="es-ES_tradnl" smtClean="0"/>
              <a:t>11/5/19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C200C-8AC9-AE45-B143-9AC91EF14F5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5067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FC1-1397-4AF8-9A5C-225A60AAF05B}" type="datetimeFigureOut">
              <a:rPr lang="es-MX" smtClean="0"/>
              <a:t>11/05/19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717C-C1E5-4823-937E-42FAD24FAA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942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FC1-1397-4AF8-9A5C-225A60AAF05B}" type="datetimeFigureOut">
              <a:rPr lang="es-MX" smtClean="0"/>
              <a:t>11/05/19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717C-C1E5-4823-937E-42FAD24FAA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790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FC1-1397-4AF8-9A5C-225A60AAF05B}" type="datetimeFigureOut">
              <a:rPr lang="es-MX" smtClean="0"/>
              <a:t>11/05/19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717C-C1E5-4823-937E-42FAD24FAA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8174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21391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5915-CA87-41DA-A4EC-BA733800003B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795D-C330-4218-8516-79BC2DCB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0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5915-CA87-41DA-A4EC-BA733800003B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795D-C330-4218-8516-79BC2DCB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77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5915-CA87-41DA-A4EC-BA733800003B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795D-C330-4218-8516-79BC2DCB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24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5915-CA87-41DA-A4EC-BA733800003B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795D-C330-4218-8516-79BC2DCB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9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5915-CA87-41DA-A4EC-BA733800003B}" type="datetimeFigureOut">
              <a:rPr lang="en-US" smtClean="0"/>
              <a:t>5/11/19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795D-C330-4218-8516-79BC2DCB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6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5915-CA87-41DA-A4EC-BA733800003B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795D-C330-4218-8516-79BC2DCB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1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5915-CA87-41DA-A4EC-BA733800003B}" type="datetimeFigureOut">
              <a:rPr lang="en-US" smtClean="0"/>
              <a:t>5/11/19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795D-C330-4218-8516-79BC2DCB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FC1-1397-4AF8-9A5C-225A60AAF05B}" type="datetimeFigureOut">
              <a:rPr lang="es-MX" smtClean="0"/>
              <a:t>11/05/19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717C-C1E5-4823-937E-42FAD24FAA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006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5915-CA87-41DA-A4EC-BA733800003B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795D-C330-4218-8516-79BC2DCB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6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5915-CA87-41DA-A4EC-BA733800003B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795D-C330-4218-8516-79BC2DCB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3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5915-CA87-41DA-A4EC-BA733800003B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795D-C330-4218-8516-79BC2DCB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74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5915-CA87-41DA-A4EC-BA733800003B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795D-C330-4218-8516-79BC2DCB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84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5022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4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FC1-1397-4AF8-9A5C-225A60AAF05B}" type="datetimeFigureOut">
              <a:rPr lang="es-MX" smtClean="0"/>
              <a:t>11/05/19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717C-C1E5-4823-937E-42FAD24FAA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69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FC1-1397-4AF8-9A5C-225A60AAF05B}" type="datetimeFigureOut">
              <a:rPr lang="es-MX" smtClean="0"/>
              <a:t>11/05/19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717C-C1E5-4823-937E-42FAD24FAA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09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FC1-1397-4AF8-9A5C-225A60AAF05B}" type="datetimeFigureOut">
              <a:rPr lang="es-MX" smtClean="0"/>
              <a:t>11/05/19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717C-C1E5-4823-937E-42FAD24FAA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14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FC1-1397-4AF8-9A5C-225A60AAF05B}" type="datetimeFigureOut">
              <a:rPr lang="es-MX" smtClean="0"/>
              <a:t>11/05/19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717C-C1E5-4823-937E-42FAD24FAA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034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FC1-1397-4AF8-9A5C-225A60AAF05B}" type="datetimeFigureOut">
              <a:rPr lang="es-MX" smtClean="0"/>
              <a:t>11/05/19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717C-C1E5-4823-937E-42FAD24FAA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316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FC1-1397-4AF8-9A5C-225A60AAF05B}" type="datetimeFigureOut">
              <a:rPr lang="es-MX" smtClean="0"/>
              <a:t>11/05/19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717C-C1E5-4823-937E-42FAD24FAA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414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FC1-1397-4AF8-9A5C-225A60AAF05B}" type="datetimeFigureOut">
              <a:rPr lang="es-MX" smtClean="0"/>
              <a:t>11/05/19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717C-C1E5-4823-937E-42FAD24FAA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549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A4FC1-1397-4AF8-9A5C-225A60AAF05B}" type="datetimeFigureOut">
              <a:rPr lang="es-MX" smtClean="0"/>
              <a:t>11/05/19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9717C-C1E5-4823-937E-42FAD24FAAA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19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E5915-CA87-41DA-A4EC-BA733800003B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0795D-C330-4218-8516-79BC2DCB2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94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29.svg"/><Relationship Id="rId4" Type="http://schemas.openxmlformats.org/officeDocument/2006/relationships/image" Target="../media/image31.sv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4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jpg"/><Relationship Id="rId17" Type="http://schemas.openxmlformats.org/officeDocument/2006/relationships/image" Target="../media/image40.png"/><Relationship Id="rId2" Type="http://schemas.openxmlformats.org/officeDocument/2006/relationships/image" Target="../media/image44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svg"/><Relationship Id="rId10" Type="http://schemas.openxmlformats.org/officeDocument/2006/relationships/image" Target="../media/image52.png"/><Relationship Id="rId19" Type="http://schemas.openxmlformats.org/officeDocument/2006/relationships/image" Target="../media/image4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41.png"/><Relationship Id="rId21" Type="http://schemas.openxmlformats.org/officeDocument/2006/relationships/image" Target="../media/image72.png"/><Relationship Id="rId7" Type="http://schemas.openxmlformats.org/officeDocument/2006/relationships/image" Target="../media/image61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8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43.png"/><Relationship Id="rId5" Type="http://schemas.openxmlformats.org/officeDocument/2006/relationships/image" Target="../media/image59.png"/><Relationship Id="rId15" Type="http://schemas.openxmlformats.org/officeDocument/2006/relationships/image" Target="../media/image66.png"/><Relationship Id="rId10" Type="http://schemas.openxmlformats.org/officeDocument/2006/relationships/image" Target="../media/image42.png"/><Relationship Id="rId19" Type="http://schemas.openxmlformats.org/officeDocument/2006/relationships/image" Target="../media/image70.png"/><Relationship Id="rId4" Type="http://schemas.openxmlformats.org/officeDocument/2006/relationships/image" Target="../media/image39.png"/><Relationship Id="rId9" Type="http://schemas.openxmlformats.org/officeDocument/2006/relationships/image" Target="../media/image40.png"/><Relationship Id="rId1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revdebug.com/" TargetMode="External"/><Relationship Id="rId3" Type="http://schemas.openxmlformats.org/officeDocument/2006/relationships/hyperlink" Target="https://kemptechnologies.com/" TargetMode="External"/><Relationship Id="rId7" Type="http://schemas.openxmlformats.org/officeDocument/2006/relationships/hyperlink" Target="https://progate.com/" TargetMode="External"/><Relationship Id="rId2" Type="http://schemas.openxmlformats.org/officeDocument/2006/relationships/hyperlink" Target="https://servicebus360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87.png"/><Relationship Id="rId10" Type="http://schemas.openxmlformats.org/officeDocument/2006/relationships/image" Target="../media/image89.png"/><Relationship Id="rId4" Type="http://schemas.openxmlformats.org/officeDocument/2006/relationships/image" Target="../media/image86.png"/><Relationship Id="rId9" Type="http://schemas.openxmlformats.org/officeDocument/2006/relationships/image" Target="../media/image8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10" Type="http://schemas.openxmlformats.org/officeDocument/2006/relationships/image" Target="../media/image34.sv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7D57EF-A929-4B43-A137-7A980065C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8" r="1196"/>
          <a:stretch/>
        </p:blipFill>
        <p:spPr>
          <a:xfrm>
            <a:off x="0" y="171526"/>
            <a:ext cx="12192000" cy="6712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750" y="1233766"/>
            <a:ext cx="11045899" cy="1777064"/>
          </a:xfrm>
        </p:spPr>
        <p:txBody>
          <a:bodyPr>
            <a:noAutofit/>
          </a:bodyPr>
          <a:lstStyle/>
          <a:p>
            <a:pPr algn="l"/>
            <a:br>
              <a:rPr lang="es-E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s-E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Global Azure Bootcamp &amp;</a:t>
            </a:r>
            <a:br>
              <a:rPr lang="es-E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s-E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Dynamics 365 Saturday</a:t>
            </a:r>
            <a:br>
              <a:rPr lang="es-E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s-E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Ciudad de México</a:t>
            </a:r>
            <a:br>
              <a:rPr lang="es-E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s-MX" sz="440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D1B5B8-2598-4C75-8DF1-761DEF5761F9}"/>
              </a:ext>
            </a:extLst>
          </p:cNvPr>
          <p:cNvSpPr/>
          <p:nvPr/>
        </p:nvSpPr>
        <p:spPr>
          <a:xfrm>
            <a:off x="7613786" y="394978"/>
            <a:ext cx="4240696" cy="3133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global.azurebootcamp.net/wp-content/uploads/2018/09/logo-2019-500x445-300x267.png">
            <a:extLst>
              <a:ext uri="{FF2B5EF4-FFF2-40B4-BE49-F238E27FC236}">
                <a16:creationId xmlns:a16="http://schemas.microsoft.com/office/drawing/2014/main" id="{57713376-932E-4E91-BBED-3107FFA57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268" y="369277"/>
            <a:ext cx="1996702" cy="177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124C3-DCDE-4882-A289-068E080074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627" y="-207049"/>
            <a:ext cx="2929716" cy="292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2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DB5476-D10B-444A-86A9-C4EDB530F165}"/>
              </a:ext>
            </a:extLst>
          </p:cNvPr>
          <p:cNvSpPr txBox="1"/>
          <p:nvPr/>
        </p:nvSpPr>
        <p:spPr>
          <a:xfrm>
            <a:off x="3090254" y="2560848"/>
            <a:ext cx="1903383" cy="1575409"/>
          </a:xfrm>
          <a:prstGeom prst="rect">
            <a:avLst/>
          </a:prstGeom>
          <a:noFill/>
        </p:spPr>
        <p:txBody>
          <a:bodyPr wrap="none" lIns="90000" tIns="90000" rIns="90000" bIns="90000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Computer Vision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Content Moderator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Emotion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Face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Video Indexer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7422B-ECE2-9241-B898-366B6DEFF678}"/>
              </a:ext>
            </a:extLst>
          </p:cNvPr>
          <p:cNvSpPr txBox="1"/>
          <p:nvPr/>
        </p:nvSpPr>
        <p:spPr>
          <a:xfrm>
            <a:off x="517416" y="2471300"/>
            <a:ext cx="2140627" cy="1869528"/>
          </a:xfrm>
          <a:prstGeom prst="rect">
            <a:avLst/>
          </a:prstGeom>
          <a:noFill/>
        </p:spPr>
        <p:txBody>
          <a:bodyPr wrap="none" lIns="90000" tIns="90000" rIns="90000" bIns="90000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LUIS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Spell Check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Linguistic Analysis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Text Analytics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Translator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Web Language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A134D-D9E5-3748-97D1-6B475AA59786}"/>
              </a:ext>
            </a:extLst>
          </p:cNvPr>
          <p:cNvSpPr txBox="1"/>
          <p:nvPr/>
        </p:nvSpPr>
        <p:spPr>
          <a:xfrm>
            <a:off x="5426117" y="2560847"/>
            <a:ext cx="2004373" cy="1281290"/>
          </a:xfrm>
          <a:prstGeom prst="rect">
            <a:avLst/>
          </a:prstGeom>
          <a:noFill/>
        </p:spPr>
        <p:txBody>
          <a:bodyPr wrap="none" lIns="90000" tIns="90000" rIns="90000" bIns="90000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Speech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Speaker Recognition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Translator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Custom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3D488-18FB-5842-AABD-700C4490FCA9}"/>
              </a:ext>
            </a:extLst>
          </p:cNvPr>
          <p:cNvSpPr txBox="1"/>
          <p:nvPr/>
        </p:nvSpPr>
        <p:spPr>
          <a:xfrm>
            <a:off x="9860372" y="2445620"/>
            <a:ext cx="1835287" cy="1575409"/>
          </a:xfrm>
          <a:prstGeom prst="rect">
            <a:avLst/>
          </a:prstGeom>
          <a:noFill/>
        </p:spPr>
        <p:txBody>
          <a:bodyPr wrap="none" lIns="90000" tIns="90000" rIns="90000" bIns="90000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Academic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Entity Linking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Exploration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QnA</a:t>
            </a: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Maker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80A53-0532-3049-B14D-BF1C22B97E95}"/>
              </a:ext>
            </a:extLst>
          </p:cNvPr>
          <p:cNvSpPr txBox="1"/>
          <p:nvPr/>
        </p:nvSpPr>
        <p:spPr>
          <a:xfrm>
            <a:off x="7781163" y="2542173"/>
            <a:ext cx="1307066" cy="1869528"/>
          </a:xfrm>
          <a:prstGeom prst="rect">
            <a:avLst/>
          </a:prstGeom>
          <a:noFill/>
        </p:spPr>
        <p:txBody>
          <a:bodyPr wrap="none" lIns="90000" tIns="90000" rIns="90000" bIns="90000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Autosuggest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Image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News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Video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Web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Entity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810CDF-59EA-B940-B08D-057F21CCBAF9}"/>
              </a:ext>
            </a:extLst>
          </p:cNvPr>
          <p:cNvSpPr/>
          <p:nvPr/>
        </p:nvSpPr>
        <p:spPr>
          <a:xfrm>
            <a:off x="3090254" y="5277121"/>
            <a:ext cx="1829889" cy="747554"/>
          </a:xfrm>
          <a:prstGeom prst="rect">
            <a:avLst/>
          </a:prstGeom>
        </p:spPr>
        <p:txBody>
          <a:bodyPr wrap="square" tIns="90000" bIns="9000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solidFill>
                  <a:srgbClr val="C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Custom</a:t>
            </a:r>
            <a:r>
              <a:rPr lang="en-US" sz="1765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Vision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C905E1-99CB-CA4A-8941-D26D2F45623D}"/>
              </a:ext>
            </a:extLst>
          </p:cNvPr>
          <p:cNvSpPr/>
          <p:nvPr/>
        </p:nvSpPr>
        <p:spPr>
          <a:xfrm>
            <a:off x="517416" y="5277120"/>
            <a:ext cx="1829889" cy="991980"/>
          </a:xfrm>
          <a:prstGeom prst="rect">
            <a:avLst/>
          </a:prstGeom>
        </p:spPr>
        <p:txBody>
          <a:bodyPr wrap="square" tIns="90000" bIns="9000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solidFill>
                  <a:srgbClr val="C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Custom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Language Understanding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349354-3A5B-7C4D-9A1E-F088FFDB5783}"/>
              </a:ext>
            </a:extLst>
          </p:cNvPr>
          <p:cNvSpPr/>
          <p:nvPr/>
        </p:nvSpPr>
        <p:spPr>
          <a:xfrm>
            <a:off x="5426117" y="5291253"/>
            <a:ext cx="1829889" cy="747554"/>
          </a:xfrm>
          <a:prstGeom prst="rect">
            <a:avLst/>
          </a:prstGeom>
        </p:spPr>
        <p:txBody>
          <a:bodyPr wrap="square" lIns="90000" tIns="90000" bIns="9000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solidFill>
                  <a:srgbClr val="C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Custom</a:t>
            </a:r>
            <a:r>
              <a:rPr lang="en-US" sz="1765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Speech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CFF8CD-785F-4D49-909A-937822CD107D}"/>
              </a:ext>
            </a:extLst>
          </p:cNvPr>
          <p:cNvSpPr/>
          <p:nvPr/>
        </p:nvSpPr>
        <p:spPr>
          <a:xfrm>
            <a:off x="7797069" y="5312857"/>
            <a:ext cx="1829889" cy="747554"/>
          </a:xfrm>
          <a:prstGeom prst="rect">
            <a:avLst/>
          </a:prstGeom>
        </p:spPr>
        <p:txBody>
          <a:bodyPr wrap="square" tIns="90000" bIns="9000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solidFill>
                  <a:srgbClr val="C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Custom</a:t>
            </a:r>
            <a:r>
              <a:rPr lang="en-US" sz="1765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D4827A-D9D8-D549-B0E6-1A4AC8013CD5}"/>
              </a:ext>
            </a:extLst>
          </p:cNvPr>
          <p:cNvSpPr/>
          <p:nvPr/>
        </p:nvSpPr>
        <p:spPr>
          <a:xfrm>
            <a:off x="9860372" y="5277121"/>
            <a:ext cx="1829889" cy="747554"/>
          </a:xfrm>
          <a:prstGeom prst="rect">
            <a:avLst/>
          </a:prstGeom>
        </p:spPr>
        <p:txBody>
          <a:bodyPr wrap="square" lIns="90000" tIns="90000" bIns="9000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solidFill>
                  <a:srgbClr val="C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Custom</a:t>
            </a:r>
            <a:r>
              <a:rPr lang="en-US" sz="1765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765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Decision 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E3685-8269-D746-8D45-0A0C8A6B8606}"/>
              </a:ext>
            </a:extLst>
          </p:cNvPr>
          <p:cNvSpPr txBox="1"/>
          <p:nvPr/>
        </p:nvSpPr>
        <p:spPr>
          <a:xfrm>
            <a:off x="3249582" y="1582879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Vision</a:t>
            </a:r>
            <a:r>
              <a:rPr lang="es-ES_tradnl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F05E3-27EF-7B40-9BAF-D24B9E19E833}"/>
              </a:ext>
            </a:extLst>
          </p:cNvPr>
          <p:cNvSpPr txBox="1"/>
          <p:nvPr/>
        </p:nvSpPr>
        <p:spPr>
          <a:xfrm>
            <a:off x="5423022" y="1582557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Speech</a:t>
            </a:r>
            <a:r>
              <a:rPr lang="es-ES_tradnl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19FE97-D7C2-9642-B63F-4C69F8E6C4A7}"/>
              </a:ext>
            </a:extLst>
          </p:cNvPr>
          <p:cNvSpPr txBox="1"/>
          <p:nvPr/>
        </p:nvSpPr>
        <p:spPr>
          <a:xfrm>
            <a:off x="717580" y="1585696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Language</a:t>
            </a:r>
            <a:r>
              <a:rPr lang="es-ES_tradnl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333D8C-21DD-DE47-8A4D-57A6E69F8547}"/>
              </a:ext>
            </a:extLst>
          </p:cNvPr>
          <p:cNvSpPr txBox="1"/>
          <p:nvPr/>
        </p:nvSpPr>
        <p:spPr>
          <a:xfrm>
            <a:off x="7864956" y="1582557"/>
            <a:ext cx="1086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Search</a:t>
            </a:r>
            <a:endParaRPr lang="es-ES_tradnl" sz="2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719951-F519-564E-AB6E-E0F636CD6BF0}"/>
              </a:ext>
            </a:extLst>
          </p:cNvPr>
          <p:cNvSpPr txBox="1"/>
          <p:nvPr/>
        </p:nvSpPr>
        <p:spPr>
          <a:xfrm>
            <a:off x="9832549" y="1582556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Knowledge</a:t>
            </a:r>
            <a:endParaRPr lang="es-ES_tradnl" sz="2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48B1C7C-6BE2-9F49-93E6-165F274B8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68" y="797588"/>
            <a:ext cx="784968" cy="784968"/>
          </a:xfrm>
          <a:prstGeom prst="rect">
            <a:avLst/>
          </a:prstGeom>
        </p:spPr>
      </p:pic>
      <p:pic>
        <p:nvPicPr>
          <p:cNvPr id="21" name="Graphic 20" descr="Chat">
            <a:extLst>
              <a:ext uri="{FF2B5EF4-FFF2-40B4-BE49-F238E27FC236}">
                <a16:creationId xmlns:a16="http://schemas.microsoft.com/office/drawing/2014/main" id="{FE037ECB-6E8D-7C40-8B89-0664D5086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4991" y="671441"/>
            <a:ext cx="977018" cy="977018"/>
          </a:xfrm>
          <a:prstGeom prst="rect">
            <a:avLst/>
          </a:prstGeom>
        </p:spPr>
      </p:pic>
      <p:pic>
        <p:nvPicPr>
          <p:cNvPr id="22" name="Graphic 21" descr="Gears">
            <a:extLst>
              <a:ext uri="{FF2B5EF4-FFF2-40B4-BE49-F238E27FC236}">
                <a16:creationId xmlns:a16="http://schemas.microsoft.com/office/drawing/2014/main" id="{A9F237F2-C7C3-8545-A069-2DB4D5A71D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81711" y="605538"/>
            <a:ext cx="977018" cy="977018"/>
          </a:xfrm>
          <a:prstGeom prst="rect">
            <a:avLst/>
          </a:prstGeom>
        </p:spPr>
      </p:pic>
      <p:pic>
        <p:nvPicPr>
          <p:cNvPr id="23" name="Graphic 22" descr="Eye">
            <a:extLst>
              <a:ext uri="{FF2B5EF4-FFF2-40B4-BE49-F238E27FC236}">
                <a16:creationId xmlns:a16="http://schemas.microsoft.com/office/drawing/2014/main" id="{0E70CB48-15BA-D34E-BBAA-20D4CE36F8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6571" y="659296"/>
            <a:ext cx="977018" cy="977018"/>
          </a:xfrm>
          <a:prstGeom prst="rect">
            <a:avLst/>
          </a:prstGeom>
        </p:spPr>
      </p:pic>
      <p:pic>
        <p:nvPicPr>
          <p:cNvPr id="24" name="Graphic 23" descr="Magnifying glass">
            <a:extLst>
              <a:ext uri="{FF2B5EF4-FFF2-40B4-BE49-F238E27FC236}">
                <a16:creationId xmlns:a16="http://schemas.microsoft.com/office/drawing/2014/main" id="{3B2CDB4F-0FC0-4948-8759-6D95CE5BEC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87039" y="797588"/>
            <a:ext cx="838725" cy="8387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5B43983-8C8D-554D-A475-9EBF89AA3BFF}"/>
              </a:ext>
            </a:extLst>
          </p:cNvPr>
          <p:cNvSpPr txBox="1"/>
          <p:nvPr/>
        </p:nvSpPr>
        <p:spPr>
          <a:xfrm>
            <a:off x="10096282" y="6252462"/>
            <a:ext cx="164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chemeClr val="bg2">
                    <a:lumMod val="90000"/>
                  </a:schemeClr>
                </a:solidFill>
              </a:rPr>
              <a:t>Cognitive</a:t>
            </a:r>
            <a:r>
              <a:rPr lang="es-ES_tradnl" dirty="0">
                <a:solidFill>
                  <a:schemeClr val="bg2">
                    <a:lumMod val="90000"/>
                  </a:schemeClr>
                </a:solidFill>
              </a:rPr>
              <a:t> &amp; </a:t>
            </a:r>
            <a:r>
              <a:rPr lang="es-ES_tradnl" dirty="0" err="1">
                <a:solidFill>
                  <a:schemeClr val="bg2">
                    <a:lumMod val="90000"/>
                  </a:schemeClr>
                </a:solidFill>
              </a:rPr>
              <a:t>bot</a:t>
            </a:r>
            <a:endParaRPr lang="es-ES_tradnl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08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26CA3D8-3A7A-6D47-8A40-93B35ED7D935}"/>
              </a:ext>
            </a:extLst>
          </p:cNvPr>
          <p:cNvSpPr txBox="1">
            <a:spLocks/>
          </p:cNvSpPr>
          <p:nvPr/>
        </p:nvSpPr>
        <p:spPr>
          <a:xfrm>
            <a:off x="434975" y="963713"/>
            <a:ext cx="11565520" cy="28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MX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36" dirty="0">
                <a:solidFill>
                  <a:srgbClr val="505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Personas. Procesos. Productos.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47CF452-0D84-F342-9E93-49C84BFA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54061"/>
          </a:xfrm>
        </p:spPr>
        <p:txBody>
          <a:bodyPr>
            <a:normAutofit/>
          </a:bodyPr>
          <a:lstStyle/>
          <a:p>
            <a:r>
              <a:rPr lang="es-ES_tradnl" sz="3800" spc="-10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¿Qué </a:t>
            </a:r>
            <a:r>
              <a:rPr lang="es-ES_tradnl" sz="3800" spc="-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es </a:t>
            </a:r>
            <a:r>
              <a:rPr lang="es-ES_tradnl" sz="3800" spc="-1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DevOps</a:t>
            </a:r>
            <a:r>
              <a:rPr lang="es-ES_tradnl" sz="3800" spc="-1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?</a:t>
            </a:r>
          </a:p>
        </p:txBody>
      </p:sp>
      <p:grpSp>
        <p:nvGrpSpPr>
          <p:cNvPr id="6" name="Group 5" descr="DevOps is the union of people, process, and products to enable continuous delivery of value to your end users.&#10;">
            <a:extLst>
              <a:ext uri="{FF2B5EF4-FFF2-40B4-BE49-F238E27FC236}">
                <a16:creationId xmlns:a16="http://schemas.microsoft.com/office/drawing/2014/main" id="{3D3666E7-A5B2-3A4F-AF5D-A9033FC7BE35}"/>
              </a:ext>
            </a:extLst>
          </p:cNvPr>
          <p:cNvGrpSpPr/>
          <p:nvPr/>
        </p:nvGrpSpPr>
        <p:grpSpPr>
          <a:xfrm>
            <a:off x="434975" y="1928172"/>
            <a:ext cx="5412947" cy="3963929"/>
            <a:chOff x="366076" y="1432242"/>
            <a:chExt cx="4716106" cy="39644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6D055B-C573-0945-B74D-FC17C102D7AD}"/>
                </a:ext>
              </a:extLst>
            </p:cNvPr>
            <p:cNvSpPr/>
            <p:nvPr/>
          </p:nvSpPr>
          <p:spPr bwMode="auto">
            <a:xfrm>
              <a:off x="366076" y="1432242"/>
              <a:ext cx="4716106" cy="39644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7141" tIns="777130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_tradnl" sz="2800" b="1" dirty="0" err="1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DevOps</a:t>
              </a:r>
              <a:r>
                <a:rPr lang="es-ES_tradnl" sz="28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es la unión de </a:t>
              </a:r>
              <a:r>
                <a:rPr lang="es-ES_tradnl" sz="2800" b="1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personas</a:t>
              </a:r>
              <a:r>
                <a:rPr lang="es-ES_tradnl" sz="28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, </a:t>
              </a:r>
              <a:r>
                <a:rPr lang="es-ES_tradnl" sz="2800" b="1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procesos</a:t>
              </a:r>
              <a:r>
                <a:rPr lang="es-ES_tradnl" sz="28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y </a:t>
              </a:r>
              <a:r>
                <a:rPr lang="es-ES_tradnl" sz="2800" b="1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productos</a:t>
              </a:r>
              <a:r>
                <a:rPr lang="es-ES_tradnl" sz="28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para permitir la entrega continua de valor a sus usuarios finales. </a:t>
              </a:r>
            </a:p>
            <a:p>
              <a:r>
                <a:rPr lang="es-ES_tradnl" sz="28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Donovan Brown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AACBCF-CD34-0E47-B053-FAE1228D8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6077" y="1432242"/>
              <a:ext cx="687151" cy="10986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6399" kern="0" spc="-10" dirty="0">
                  <a:ln w="3175">
                    <a:noFill/>
                  </a:ln>
                  <a:solidFill>
                    <a:srgbClr val="0078D7"/>
                  </a:solidFill>
                  <a:latin typeface="Rockwell Extra Bold" panose="02060903040505020403" pitchFamily="18" charset="0"/>
                  <a:cs typeface="Segoe UI" pitchFamily="34" charset="0"/>
                </a:rPr>
                <a:t>“</a:t>
              </a:r>
              <a:endParaRPr lang="en-US" sz="6399" kern="0" dirty="0">
                <a:solidFill>
                  <a:srgbClr val="0078D7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E882E8-ED3C-0249-BBB8-EF2439C70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33648" y="3634900"/>
              <a:ext cx="673739" cy="10772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6399" kern="0" spc="-10" dirty="0">
                  <a:ln w="3175">
                    <a:noFill/>
                  </a:ln>
                  <a:solidFill>
                    <a:srgbClr val="0078D7"/>
                  </a:solidFill>
                  <a:latin typeface="Rockwell Extra Bold" panose="02060903040505020403" pitchFamily="18" charset="0"/>
                  <a:cs typeface="Segoe UI" pitchFamily="34" charset="0"/>
                </a:rPr>
                <a:t>”</a:t>
              </a:r>
              <a:endParaRPr lang="en-US" sz="6399" kern="0" dirty="0">
                <a:solidFill>
                  <a:srgbClr val="0078D7"/>
                </a:solidFill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29BB156-7728-474A-973C-DF5522D65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899339" y="1410101"/>
            <a:ext cx="4517331" cy="453414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1D9685-C0B3-154B-8FD0-37D83F9CF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302245" y="1157435"/>
            <a:ext cx="1294846" cy="1299665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Build&amp; Test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182362-DB9C-684E-AE8F-5711D5E89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60782" y="2815445"/>
            <a:ext cx="1691528" cy="1853618"/>
            <a:chOff x="5375754" y="2898175"/>
            <a:chExt cx="1568588" cy="1718897"/>
          </a:xfrm>
        </p:grpSpPr>
        <p:sp>
          <p:nvSpPr>
            <p:cNvPr id="13" name="Business Trans large">
              <a:extLst>
                <a:ext uri="{FF2B5EF4-FFF2-40B4-BE49-F238E27FC236}">
                  <a16:creationId xmlns:a16="http://schemas.microsoft.com/office/drawing/2014/main" id="{60C203D8-D149-1446-B710-6E9226BA38B2}"/>
                </a:ext>
              </a:extLst>
            </p:cNvPr>
            <p:cNvSpPr txBox="1"/>
            <p:nvPr/>
          </p:nvSpPr>
          <p:spPr>
            <a:xfrm>
              <a:off x="5375754" y="3228293"/>
              <a:ext cx="1568588" cy="10586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016">
                <a:lnSpc>
                  <a:spcPct val="90000"/>
                </a:lnSpc>
                <a:spcBef>
                  <a:spcPts val="784"/>
                </a:spcBef>
                <a:defRPr/>
              </a:pPr>
              <a:r>
                <a:rPr lang="en-US" sz="1800" spc="10" dirty="0">
                  <a:ln w="3175">
                    <a:noFill/>
                  </a:ln>
                  <a:solidFill>
                    <a:schemeClr val="tx2"/>
                  </a:solidFill>
                  <a:cs typeface="Segoe UI Semilight" panose="020B0402040204020203" pitchFamily="34" charset="0"/>
                </a:rPr>
                <a:t>Continuous</a:t>
              </a:r>
              <a:br>
                <a:rPr lang="en-US" sz="1800" spc="10" dirty="0">
                  <a:ln w="3175">
                    <a:noFill/>
                  </a:ln>
                  <a:solidFill>
                    <a:schemeClr val="tx2"/>
                  </a:solidFill>
                  <a:cs typeface="Segoe UI Semilight" panose="020B0402040204020203" pitchFamily="34" charset="0"/>
                </a:rPr>
              </a:br>
              <a:r>
                <a:rPr lang="en-US" sz="1800" spc="10" dirty="0">
                  <a:ln w="3175">
                    <a:noFill/>
                  </a:ln>
                  <a:solidFill>
                    <a:schemeClr val="tx2"/>
                  </a:solidFill>
                  <a:cs typeface="Segoe UI Semilight" panose="020B0402040204020203" pitchFamily="34" charset="0"/>
                </a:rPr>
                <a:t>Delivery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B8576F-5327-424B-9E9F-942F8A43A303}"/>
                </a:ext>
              </a:extLst>
            </p:cNvPr>
            <p:cNvGrpSpPr/>
            <p:nvPr/>
          </p:nvGrpSpPr>
          <p:grpSpPr>
            <a:xfrm>
              <a:off x="5404710" y="2898175"/>
              <a:ext cx="1513009" cy="1718897"/>
              <a:chOff x="13906501" y="3922655"/>
              <a:chExt cx="619125" cy="703377"/>
            </a:xfrm>
          </p:grpSpPr>
          <p:sp>
            <p:nvSpPr>
              <p:cNvPr id="15" name="Freeform 17">
                <a:extLst>
                  <a:ext uri="{FF2B5EF4-FFF2-40B4-BE49-F238E27FC236}">
                    <a16:creationId xmlns:a16="http://schemas.microsoft.com/office/drawing/2014/main" id="{8CEF9339-ECCB-2F43-BE18-6FAC4C0ED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16" name="Freeform 18">
                <a:extLst>
                  <a:ext uri="{FF2B5EF4-FFF2-40B4-BE49-F238E27FC236}">
                    <a16:creationId xmlns:a16="http://schemas.microsoft.com/office/drawing/2014/main" id="{D7D4433E-09CB-F74D-81E6-9AC6DCA13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17" name="Line 19">
                <a:extLst>
                  <a:ext uri="{FF2B5EF4-FFF2-40B4-BE49-F238E27FC236}">
                    <a16:creationId xmlns:a16="http://schemas.microsoft.com/office/drawing/2014/main" id="{38E2F85B-860A-5C4A-BFA5-7299D29F7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 kern="0">
                  <a:solidFill>
                    <a:srgbClr val="FFFFFF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18" name="Freeform 20">
                <a:extLst>
                  <a:ext uri="{FF2B5EF4-FFF2-40B4-BE49-F238E27FC236}">
                    <a16:creationId xmlns:a16="http://schemas.microsoft.com/office/drawing/2014/main" id="{15636CB2-1597-784E-AAC5-E01C1896C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4339" y="3922655"/>
                <a:ext cx="41550" cy="8742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19" name="Line 21">
                <a:extLst>
                  <a:ext uri="{FF2B5EF4-FFF2-40B4-BE49-F238E27FC236}">
                    <a16:creationId xmlns:a16="http://schemas.microsoft.com/office/drawing/2014/main" id="{CA564726-381A-FB4D-988B-D65518986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 kern="0">
                  <a:solidFill>
                    <a:srgbClr val="FFFFFF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0" name="Freeform 22">
                <a:extLst>
                  <a:ext uri="{FF2B5EF4-FFF2-40B4-BE49-F238E27FC236}">
                    <a16:creationId xmlns:a16="http://schemas.microsoft.com/office/drawing/2014/main" id="{7FDDC840-3845-124B-9383-73AFE05B6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38605"/>
                <a:ext cx="41550" cy="8742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1" name="Line 23">
                <a:extLst>
                  <a:ext uri="{FF2B5EF4-FFF2-40B4-BE49-F238E27FC236}">
                    <a16:creationId xmlns:a16="http://schemas.microsoft.com/office/drawing/2014/main" id="{AFC70B6D-5789-4541-9E76-9B746666A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00" kern="0">
                  <a:solidFill>
                    <a:srgbClr val="FFFFFF"/>
                  </a:solidFill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045ED00F-C347-124C-AA8E-D9ACC802D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520295" y="1016740"/>
            <a:ext cx="1294846" cy="1299665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B14C2D-1731-8B41-BDA6-72BC45239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686739" y="1397750"/>
            <a:ext cx="1010533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AC55E7-321C-4C4C-B294-F8C81B0C9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0798648" y="3047440"/>
            <a:ext cx="1294846" cy="1299665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7DE6F-EC96-FC48-810B-33FA3EE07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910209" y="3438739"/>
            <a:ext cx="1103507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Operate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368899-4E14-3A49-9C17-64D5DC49E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621697" y="4921507"/>
            <a:ext cx="1294846" cy="1299665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B408AC-49FB-364B-9179-D9419F0E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686739" y="5115472"/>
            <a:ext cx="1186005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Monitor </a:t>
            </a:r>
            <a:br>
              <a:rPr lang="en-US" sz="16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6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&amp; </a:t>
            </a:r>
            <a:br>
              <a:rPr lang="en-US" sz="16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6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Learn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DAF7A5-42E0-4847-B0B3-0698D1EC1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304009" y="4945770"/>
            <a:ext cx="1294846" cy="1299665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0DADE4-DD82-834C-960C-FDEF297AE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356666" y="5115470"/>
            <a:ext cx="1186005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Plan </a:t>
            </a:r>
            <a:br>
              <a:rPr lang="en-US" sz="16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6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&amp; </a:t>
            </a:r>
            <a:br>
              <a:rPr lang="en-US" sz="16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6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Track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62B6E3-81E2-6C40-BB77-D68187AF5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127059" y="3074600"/>
            <a:ext cx="1294846" cy="1299665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E229B8-2ED2-AB42-8E42-646B9FF60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90676" y="3465533"/>
            <a:ext cx="1186005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Develop</a:t>
            </a:r>
          </a:p>
        </p:txBody>
      </p:sp>
    </p:spTree>
    <p:extLst>
      <p:ext uri="{BB962C8B-B14F-4D97-AF65-F5344CB8AC3E}">
        <p14:creationId xmlns:p14="http://schemas.microsoft.com/office/powerpoint/2010/main" val="283489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CB6B1F-B602-E548-9DC3-3B70BB83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73112"/>
          </a:xfrm>
        </p:spPr>
        <p:txBody>
          <a:bodyPr>
            <a:noAutofit/>
          </a:bodyPr>
          <a:lstStyle/>
          <a:p>
            <a:r>
              <a:rPr lang="es-ES_tradnl" sz="3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Las empresas de alto rendimiento usando </a:t>
            </a:r>
            <a:r>
              <a:rPr lang="es-ES_tradnl" sz="3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DevOps</a:t>
            </a:r>
            <a:r>
              <a:rPr lang="es-ES_tradnl" sz="3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logran…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03410C-8EAA-D540-A7C2-BDD9D2E0A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056131" y="1555526"/>
            <a:ext cx="4519475" cy="4519475"/>
          </a:xfrm>
          <a:prstGeom prst="ellipse">
            <a:avLst/>
          </a:prstGeom>
          <a:noFill/>
          <a:ln w="15875">
            <a:solidFill>
              <a:srgbClr val="0078D7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1035E0-5670-8D4E-9B09-E29103828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60726" y="2972711"/>
            <a:ext cx="3310287" cy="1685107"/>
            <a:chOff x="4472882" y="2898175"/>
            <a:chExt cx="3376665" cy="1718897"/>
          </a:xfrm>
        </p:grpSpPr>
        <p:sp>
          <p:nvSpPr>
            <p:cNvPr id="7" name="Business Trans large">
              <a:extLst>
                <a:ext uri="{FF2B5EF4-FFF2-40B4-BE49-F238E27FC236}">
                  <a16:creationId xmlns:a16="http://schemas.microsoft.com/office/drawing/2014/main" id="{AD08B83A-E12F-CF4B-B286-728F35FBF205}"/>
                </a:ext>
              </a:extLst>
            </p:cNvPr>
            <p:cNvSpPr txBox="1"/>
            <p:nvPr/>
          </p:nvSpPr>
          <p:spPr>
            <a:xfrm>
              <a:off x="4472882" y="3228293"/>
              <a:ext cx="3376665" cy="10586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016">
                <a:lnSpc>
                  <a:spcPct val="90000"/>
                </a:lnSpc>
                <a:spcBef>
                  <a:spcPts val="784"/>
                </a:spcBef>
                <a:defRPr/>
              </a:pPr>
              <a:r>
                <a:rPr lang="en-US" sz="2353" spc="10">
                  <a:ln w="3175">
                    <a:noFill/>
                  </a:ln>
                  <a:solidFill>
                    <a:srgbClr val="0078D7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DevOps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AEAF8EE-3624-E142-8F5B-BF796CDAF21B}"/>
                </a:ext>
              </a:extLst>
            </p:cNvPr>
            <p:cNvGrpSpPr/>
            <p:nvPr/>
          </p:nvGrpSpPr>
          <p:grpSpPr>
            <a:xfrm>
              <a:off x="5404710" y="2898175"/>
              <a:ext cx="1513009" cy="1718897"/>
              <a:chOff x="13906501" y="3922655"/>
              <a:chExt cx="619125" cy="703377"/>
            </a:xfrm>
          </p:grpSpPr>
          <p:sp>
            <p:nvSpPr>
              <p:cNvPr id="9" name="Freeform 17">
                <a:extLst>
                  <a:ext uri="{FF2B5EF4-FFF2-40B4-BE49-F238E27FC236}">
                    <a16:creationId xmlns:a16="http://schemas.microsoft.com/office/drawing/2014/main" id="{D3AE6766-2009-9E45-97A6-B6FB72C40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10" name="Freeform 18">
                <a:extLst>
                  <a:ext uri="{FF2B5EF4-FFF2-40B4-BE49-F238E27FC236}">
                    <a16:creationId xmlns:a16="http://schemas.microsoft.com/office/drawing/2014/main" id="{FE55EC4C-7603-D241-8671-F8406F212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11" name="Line 19">
                <a:extLst>
                  <a:ext uri="{FF2B5EF4-FFF2-40B4-BE49-F238E27FC236}">
                    <a16:creationId xmlns:a16="http://schemas.microsoft.com/office/drawing/2014/main" id="{3361B878-0B9A-CB47-A472-29548A755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F397DAB3-8787-BD43-AD16-85C663238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4339" y="3922655"/>
                <a:ext cx="41550" cy="8742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13" name="Line 21">
                <a:extLst>
                  <a:ext uri="{FF2B5EF4-FFF2-40B4-BE49-F238E27FC236}">
                    <a16:creationId xmlns:a16="http://schemas.microsoft.com/office/drawing/2014/main" id="{CEAE5691-3853-9541-BDB2-AD0B80474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14" name="Freeform 22">
                <a:extLst>
                  <a:ext uri="{FF2B5EF4-FFF2-40B4-BE49-F238E27FC236}">
                    <a16:creationId xmlns:a16="http://schemas.microsoft.com/office/drawing/2014/main" id="{787E5B35-D4D1-904C-A119-552AE19A9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38605"/>
                <a:ext cx="41550" cy="8742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  <p:sp>
            <p:nvSpPr>
              <p:cNvPr id="15" name="Line 23">
                <a:extLst>
                  <a:ext uri="{FF2B5EF4-FFF2-40B4-BE49-F238E27FC236}">
                    <a16:creationId xmlns:a16="http://schemas.microsoft.com/office/drawing/2014/main" id="{F37D6D7E-79D4-6946-82C2-66AEC7933C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30" tIns="44814" rIns="89630" bIns="44814" numCol="1" anchor="t" anchorCtr="0" compatLnSpc="1">
                <a:prstTxWarp prst="textNoShape">
                  <a:avLst/>
                </a:prstTxWarp>
              </a:bodyPr>
              <a:lstStyle/>
              <a:p>
                <a:pPr defTabSz="91333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3E9CC85-022E-A748-BDFA-BBADDB80DE49}"/>
              </a:ext>
            </a:extLst>
          </p:cNvPr>
          <p:cNvSpPr/>
          <p:nvPr/>
        </p:nvSpPr>
        <p:spPr>
          <a:xfrm>
            <a:off x="1157826" y="3319160"/>
            <a:ext cx="2228431" cy="919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16">
              <a:spcBef>
                <a:spcPts val="784"/>
              </a:spcBef>
              <a:defRPr/>
            </a:pPr>
            <a:r>
              <a:rPr lang="es-ES_tradnl" sz="2353" spc="10" dirty="0">
                <a:ln w="3175">
                  <a:noFill/>
                </a:ln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Rápido</a:t>
            </a:r>
          </a:p>
          <a:p>
            <a:pPr algn="ctr" defTabSz="914016">
              <a:spcBef>
                <a:spcPts val="784"/>
              </a:spcBef>
              <a:defRPr/>
            </a:pPr>
            <a:r>
              <a:rPr lang="en-US" sz="2353" spc="10" dirty="0">
                <a:ln w="3175">
                  <a:noFill/>
                </a:ln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Time to Market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2171DD-EC97-1D48-B189-6BBB4384BB82}"/>
              </a:ext>
            </a:extLst>
          </p:cNvPr>
          <p:cNvSpPr/>
          <p:nvPr/>
        </p:nvSpPr>
        <p:spPr>
          <a:xfrm>
            <a:off x="9307647" y="3351871"/>
            <a:ext cx="1846211" cy="919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16">
              <a:spcBef>
                <a:spcPts val="784"/>
              </a:spcBef>
              <a:defRPr/>
            </a:pPr>
            <a:r>
              <a:rPr lang="es-ES_tradnl" sz="2353" spc="10" dirty="0">
                <a:ln w="3175">
                  <a:noFill/>
                </a:ln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Aumento de</a:t>
            </a:r>
          </a:p>
          <a:p>
            <a:pPr algn="ctr" defTabSz="914016">
              <a:spcBef>
                <a:spcPts val="784"/>
              </a:spcBef>
              <a:defRPr/>
            </a:pPr>
            <a:r>
              <a:rPr lang="es-ES_tradnl" sz="2353" spc="10" dirty="0">
                <a:ln w="3175">
                  <a:noFill/>
                </a:ln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Los ingresos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B91CB1-8DEF-1544-85B2-272445E26F90}"/>
              </a:ext>
            </a:extLst>
          </p:cNvPr>
          <p:cNvSpPr/>
          <p:nvPr/>
        </p:nvSpPr>
        <p:spPr>
          <a:xfrm>
            <a:off x="8590410" y="5207712"/>
            <a:ext cx="3075202" cy="919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16">
              <a:spcBef>
                <a:spcPts val="784"/>
              </a:spcBef>
              <a:defRPr/>
            </a:pPr>
            <a:r>
              <a:rPr lang="es-ES_tradnl" sz="2353" spc="10" dirty="0">
                <a:ln w="3175">
                  <a:noFill/>
                </a:ln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2,604x Tiempo medio</a:t>
            </a:r>
          </a:p>
          <a:p>
            <a:pPr algn="ctr" defTabSz="914016">
              <a:spcBef>
                <a:spcPts val="784"/>
              </a:spcBef>
              <a:defRPr/>
            </a:pPr>
            <a:r>
              <a:rPr lang="es-ES_tradnl" sz="2353" spc="10" dirty="0">
                <a:ln w="3175">
                  <a:noFill/>
                </a:ln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 recuperación.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BA5013-5708-D945-A715-C3714D0D086D}"/>
              </a:ext>
            </a:extLst>
          </p:cNvPr>
          <p:cNvSpPr/>
          <p:nvPr/>
        </p:nvSpPr>
        <p:spPr>
          <a:xfrm>
            <a:off x="8247916" y="1703727"/>
            <a:ext cx="3760197" cy="919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16">
              <a:spcBef>
                <a:spcPts val="784"/>
              </a:spcBef>
              <a:defRPr/>
            </a:pPr>
            <a:r>
              <a:rPr lang="es-ES_tradnl" sz="2353" spc="10" dirty="0">
                <a:ln w="3175">
                  <a:noFill/>
                </a:ln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2,555x Tiempo de entrega </a:t>
            </a:r>
          </a:p>
          <a:p>
            <a:pPr algn="ctr" defTabSz="914016">
              <a:spcBef>
                <a:spcPts val="784"/>
              </a:spcBef>
              <a:defRPr/>
            </a:pPr>
            <a:r>
              <a:rPr lang="es-ES_tradnl" sz="2353" spc="10" dirty="0">
                <a:ln w="3175">
                  <a:noFill/>
                </a:ln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más rápido para cambios.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82B48F-A646-EA48-9C3E-D10BA6EDA2E9}"/>
              </a:ext>
            </a:extLst>
          </p:cNvPr>
          <p:cNvSpPr/>
          <p:nvPr/>
        </p:nvSpPr>
        <p:spPr>
          <a:xfrm>
            <a:off x="1149184" y="5207712"/>
            <a:ext cx="2645917" cy="919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16">
              <a:spcBef>
                <a:spcPts val="784"/>
              </a:spcBef>
              <a:defRPr/>
            </a:pPr>
            <a:r>
              <a:rPr lang="es-ES_tradnl" sz="2353" spc="10" dirty="0">
                <a:ln w="3175">
                  <a:noFill/>
                </a:ln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7x Tasa de fallos </a:t>
            </a:r>
          </a:p>
          <a:p>
            <a:pPr algn="ctr" defTabSz="914016">
              <a:spcBef>
                <a:spcPts val="784"/>
              </a:spcBef>
              <a:defRPr/>
            </a:pPr>
            <a:r>
              <a:rPr lang="es-ES_tradnl" sz="2353" spc="10" dirty="0">
                <a:ln w="3175">
                  <a:noFill/>
                </a:ln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 cambio inferior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92A69-A023-DD4E-BA59-BE262E680A9F}"/>
              </a:ext>
            </a:extLst>
          </p:cNvPr>
          <p:cNvSpPr/>
          <p:nvPr/>
        </p:nvSpPr>
        <p:spPr>
          <a:xfrm>
            <a:off x="1168801" y="1776094"/>
            <a:ext cx="2606676" cy="919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16">
              <a:spcBef>
                <a:spcPts val="784"/>
              </a:spcBef>
              <a:defRPr/>
            </a:pPr>
            <a:r>
              <a:rPr lang="es-ES_tradnl" sz="2353" spc="10" dirty="0">
                <a:ln w="3175">
                  <a:noFill/>
                </a:ln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46x en frecuencia </a:t>
            </a:r>
          </a:p>
          <a:p>
            <a:pPr algn="ctr" defTabSz="914016">
              <a:spcBef>
                <a:spcPts val="784"/>
              </a:spcBef>
              <a:defRPr/>
            </a:pPr>
            <a:r>
              <a:rPr lang="es-ES_tradnl" sz="2353" spc="10" dirty="0">
                <a:ln w="3175">
                  <a:noFill/>
                </a:ln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 despliegue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4320AD-AF12-304C-8424-B0BACE62D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48325" y="3422695"/>
            <a:ext cx="852106" cy="852106"/>
            <a:chOff x="3440179" y="3387107"/>
            <a:chExt cx="869193" cy="86919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E2B3676-1E8B-0E44-BF5A-35B93F9D44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40179" y="3387107"/>
              <a:ext cx="869193" cy="8691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9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7" kern="0" dirty="0">
                <a:solidFill>
                  <a:srgbClr val="0078D7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24" name="speedometer_2">
              <a:extLst>
                <a:ext uri="{FF2B5EF4-FFF2-40B4-BE49-F238E27FC236}">
                  <a16:creationId xmlns:a16="http://schemas.microsoft.com/office/drawing/2014/main" id="{E773BE62-635B-E040-BB9E-37D427736DF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619307" y="3566235"/>
              <a:ext cx="510936" cy="510936"/>
            </a:xfrm>
            <a:custGeom>
              <a:avLst/>
              <a:gdLst>
                <a:gd name="T0" fmla="*/ 155 w 281"/>
                <a:gd name="T1" fmla="*/ 155 h 281"/>
                <a:gd name="T2" fmla="*/ 126 w 281"/>
                <a:gd name="T3" fmla="*/ 155 h 281"/>
                <a:gd name="T4" fmla="*/ 126 w 281"/>
                <a:gd name="T5" fmla="*/ 126 h 281"/>
                <a:gd name="T6" fmla="*/ 155 w 281"/>
                <a:gd name="T7" fmla="*/ 126 h 281"/>
                <a:gd name="T8" fmla="*/ 155 w 281"/>
                <a:gd name="T9" fmla="*/ 155 h 281"/>
                <a:gd name="T10" fmla="*/ 140 w 281"/>
                <a:gd name="T11" fmla="*/ 0 h 281"/>
                <a:gd name="T12" fmla="*/ 0 w 281"/>
                <a:gd name="T13" fmla="*/ 141 h 281"/>
                <a:gd name="T14" fmla="*/ 140 w 281"/>
                <a:gd name="T15" fmla="*/ 281 h 281"/>
                <a:gd name="T16" fmla="*/ 281 w 281"/>
                <a:gd name="T17" fmla="*/ 141 h 281"/>
                <a:gd name="T18" fmla="*/ 140 w 281"/>
                <a:gd name="T19" fmla="*/ 0 h 281"/>
                <a:gd name="T20" fmla="*/ 214 w 281"/>
                <a:gd name="T21" fmla="*/ 210 h 281"/>
                <a:gd name="T22" fmla="*/ 241 w 281"/>
                <a:gd name="T23" fmla="*/ 141 h 281"/>
                <a:gd name="T24" fmla="*/ 235 w 281"/>
                <a:gd name="T25" fmla="*/ 105 h 281"/>
                <a:gd name="T26" fmla="*/ 174 w 281"/>
                <a:gd name="T27" fmla="*/ 45 h 281"/>
                <a:gd name="T28" fmla="*/ 140 w 281"/>
                <a:gd name="T29" fmla="*/ 40 h 281"/>
                <a:gd name="T30" fmla="*/ 40 w 281"/>
                <a:gd name="T31" fmla="*/ 141 h 281"/>
                <a:gd name="T32" fmla="*/ 67 w 281"/>
                <a:gd name="T33" fmla="*/ 210 h 281"/>
                <a:gd name="T34" fmla="*/ 212 w 281"/>
                <a:gd name="T35" fmla="*/ 69 h 281"/>
                <a:gd name="T36" fmla="*/ 157 w 281"/>
                <a:gd name="T37" fmla="*/ 12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1" h="281">
                  <a:moveTo>
                    <a:pt x="155" y="155"/>
                  </a:moveTo>
                  <a:cubicBezTo>
                    <a:pt x="147" y="164"/>
                    <a:pt x="134" y="164"/>
                    <a:pt x="126" y="155"/>
                  </a:cubicBezTo>
                  <a:cubicBezTo>
                    <a:pt x="117" y="147"/>
                    <a:pt x="117" y="134"/>
                    <a:pt x="126" y="126"/>
                  </a:cubicBezTo>
                  <a:cubicBezTo>
                    <a:pt x="134" y="118"/>
                    <a:pt x="147" y="117"/>
                    <a:pt x="155" y="126"/>
                  </a:cubicBezTo>
                  <a:cubicBezTo>
                    <a:pt x="164" y="134"/>
                    <a:pt x="164" y="147"/>
                    <a:pt x="155" y="155"/>
                  </a:cubicBezTo>
                  <a:close/>
                  <a:moveTo>
                    <a:pt x="140" y="0"/>
                  </a:moveTo>
                  <a:cubicBezTo>
                    <a:pt x="63" y="0"/>
                    <a:pt x="0" y="63"/>
                    <a:pt x="0" y="141"/>
                  </a:cubicBezTo>
                  <a:cubicBezTo>
                    <a:pt x="0" y="218"/>
                    <a:pt x="63" y="281"/>
                    <a:pt x="140" y="281"/>
                  </a:cubicBezTo>
                  <a:cubicBezTo>
                    <a:pt x="218" y="281"/>
                    <a:pt x="281" y="218"/>
                    <a:pt x="281" y="141"/>
                  </a:cubicBezTo>
                  <a:cubicBezTo>
                    <a:pt x="281" y="63"/>
                    <a:pt x="218" y="0"/>
                    <a:pt x="140" y="0"/>
                  </a:cubicBezTo>
                  <a:close/>
                  <a:moveTo>
                    <a:pt x="214" y="210"/>
                  </a:moveTo>
                  <a:cubicBezTo>
                    <a:pt x="231" y="192"/>
                    <a:pt x="241" y="168"/>
                    <a:pt x="241" y="141"/>
                  </a:cubicBezTo>
                  <a:cubicBezTo>
                    <a:pt x="241" y="128"/>
                    <a:pt x="239" y="116"/>
                    <a:pt x="235" y="105"/>
                  </a:cubicBezTo>
                  <a:moveTo>
                    <a:pt x="174" y="45"/>
                  </a:moveTo>
                  <a:cubicBezTo>
                    <a:pt x="163" y="42"/>
                    <a:pt x="152" y="40"/>
                    <a:pt x="140" y="40"/>
                  </a:cubicBezTo>
                  <a:cubicBezTo>
                    <a:pt x="85" y="40"/>
                    <a:pt x="40" y="85"/>
                    <a:pt x="40" y="141"/>
                  </a:cubicBezTo>
                  <a:cubicBezTo>
                    <a:pt x="40" y="168"/>
                    <a:pt x="50" y="192"/>
                    <a:pt x="67" y="210"/>
                  </a:cubicBezTo>
                  <a:moveTo>
                    <a:pt x="212" y="69"/>
                  </a:moveTo>
                  <a:cubicBezTo>
                    <a:pt x="157" y="124"/>
                    <a:pt x="157" y="124"/>
                    <a:pt x="157" y="124"/>
                  </a:cubicBezTo>
                </a:path>
              </a:pathLst>
            </a:custGeom>
            <a:noFill/>
            <a:ln w="19050" cap="rnd">
              <a:solidFill>
                <a:schemeClr val="tx2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chemeClr val="tx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5766671-4D02-1D4F-82AA-7C45FBAF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53686" y="3319160"/>
            <a:ext cx="852106" cy="1037849"/>
            <a:chOff x="8035882" y="3281497"/>
            <a:chExt cx="869193" cy="105866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A4F928A-579E-6142-8D26-A33084C6DD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035882" y="3365508"/>
              <a:ext cx="869193" cy="8691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9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7" kern="0" dirty="0">
                <a:solidFill>
                  <a:srgbClr val="0078D7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27" name="Business Trans large">
              <a:extLst>
                <a:ext uri="{FF2B5EF4-FFF2-40B4-BE49-F238E27FC236}">
                  <a16:creationId xmlns:a16="http://schemas.microsoft.com/office/drawing/2014/main" id="{019F1669-3EFE-6D43-9FFF-C89BA3C2EA49}"/>
                </a:ext>
              </a:extLst>
            </p:cNvPr>
            <p:cNvSpPr txBox="1"/>
            <p:nvPr/>
          </p:nvSpPr>
          <p:spPr>
            <a:xfrm>
              <a:off x="8279682" y="3281497"/>
              <a:ext cx="376645" cy="10586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4016">
                <a:lnSpc>
                  <a:spcPct val="90000"/>
                </a:lnSpc>
                <a:spcBef>
                  <a:spcPts val="784"/>
                </a:spcBef>
                <a:defRPr/>
              </a:pPr>
              <a:r>
                <a:rPr lang="en-US" sz="3137" spc="10" dirty="0">
                  <a:ln w="3175">
                    <a:noFill/>
                  </a:ln>
                  <a:solidFill>
                    <a:schemeClr val="tx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$</a:t>
              </a:r>
              <a:endParaRPr lang="en-US" sz="2353" spc="10" dirty="0">
                <a:ln w="3175">
                  <a:noFill/>
                </a:ln>
                <a:solidFill>
                  <a:schemeClr val="tx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9C10C78-6700-0645-B40D-9C3551EF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540587" y="5038127"/>
            <a:ext cx="852106" cy="85210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7" kern="0" dirty="0">
              <a:solidFill>
                <a:schemeClr val="tx2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C4FA20-A528-254E-AB6D-74479C25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40587" y="1807263"/>
            <a:ext cx="852106" cy="852106"/>
            <a:chOff x="7540587" y="1807263"/>
            <a:chExt cx="852106" cy="8521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2081F4B-C4F6-2244-961A-349CF2CA46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40587" y="1807263"/>
              <a:ext cx="852106" cy="8521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609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07" kern="0" dirty="0">
                <a:solidFill>
                  <a:srgbClr val="0078D7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1403DDBB-C2B1-1449-9D6C-AB9823A8C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65848" y="2015603"/>
              <a:ext cx="410330" cy="410330"/>
            </a:xfrm>
            <a:prstGeom prst="rect">
              <a:avLst/>
            </a:prstGeom>
          </p:spPr>
        </p:pic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69A27797-D2A7-0B42-A711-DD1594BA7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337735" y="5038127"/>
            <a:ext cx="852106" cy="85210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7" kern="0" err="1">
              <a:solidFill>
                <a:srgbClr val="0078D7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50435C4-4195-BF4B-B787-29734EFED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337735" y="1807263"/>
            <a:ext cx="852106" cy="85210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5761" tIns="140609" rIns="175761" bIns="1406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609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07" kern="0" dirty="0">
              <a:solidFill>
                <a:srgbClr val="0078D7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CCFC96F-7884-E745-BE60-B09862C6A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1884" y="2001260"/>
            <a:ext cx="464111" cy="464111"/>
          </a:xfrm>
          <a:prstGeom prst="rect">
            <a:avLst/>
          </a:prstGeom>
        </p:spPr>
      </p:pic>
      <p:grpSp>
        <p:nvGrpSpPr>
          <p:cNvPr id="35" name="Graphic 50">
            <a:extLst>
              <a:ext uri="{FF2B5EF4-FFF2-40B4-BE49-F238E27FC236}">
                <a16:creationId xmlns:a16="http://schemas.microsoft.com/office/drawing/2014/main" id="{D1AD816F-2791-CC4B-B44E-52EB518E7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61884" y="5166524"/>
            <a:ext cx="397875" cy="500737"/>
            <a:chOff x="4561339" y="5170313"/>
            <a:chExt cx="397875" cy="500737"/>
          </a:xfrm>
        </p:grpSpPr>
        <p:sp>
          <p:nvSpPr>
            <p:cNvPr id="36" name="Freeform 2">
              <a:extLst>
                <a:ext uri="{FF2B5EF4-FFF2-40B4-BE49-F238E27FC236}">
                  <a16:creationId xmlns:a16="http://schemas.microsoft.com/office/drawing/2014/main" id="{FB20BA32-2A7A-D34C-A1F3-5716C088FF39}"/>
                </a:ext>
              </a:extLst>
            </p:cNvPr>
            <p:cNvSpPr/>
            <p:nvPr/>
          </p:nvSpPr>
          <p:spPr>
            <a:xfrm>
              <a:off x="4561339" y="5170313"/>
              <a:ext cx="392410" cy="418570"/>
            </a:xfrm>
            <a:custGeom>
              <a:avLst/>
              <a:gdLst>
                <a:gd name="connsiteX0" fmla="*/ 13314 w 392409"/>
                <a:gd name="connsiteY0" fmla="*/ 13314 h 418570"/>
                <a:gd name="connsiteX1" fmla="*/ 379563 w 392409"/>
                <a:gd name="connsiteY1" fmla="*/ 13314 h 418570"/>
                <a:gd name="connsiteX2" fmla="*/ 379563 w 392409"/>
                <a:gd name="connsiteY2" fmla="*/ 414920 h 418570"/>
                <a:gd name="connsiteX3" fmla="*/ 13314 w 392409"/>
                <a:gd name="connsiteY3" fmla="*/ 414920 h 41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09" h="418570">
                  <a:moveTo>
                    <a:pt x="13314" y="13314"/>
                  </a:moveTo>
                  <a:lnTo>
                    <a:pt x="379563" y="13314"/>
                  </a:lnTo>
                  <a:lnTo>
                    <a:pt x="379563" y="414920"/>
                  </a:lnTo>
                  <a:lnTo>
                    <a:pt x="13314" y="414920"/>
                  </a:lnTo>
                  <a:close/>
                </a:path>
              </a:pathLst>
            </a:custGeom>
            <a:solidFill>
              <a:schemeClr val="bg2">
                <a:alpha val="0"/>
              </a:schemeClr>
            </a:solidFill>
            <a:ln w="12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6A40ACC-C016-394E-92A9-B646EBAA2B0A}"/>
                </a:ext>
              </a:extLst>
            </p:cNvPr>
            <p:cNvSpPr/>
            <p:nvPr/>
          </p:nvSpPr>
          <p:spPr>
            <a:xfrm>
              <a:off x="4566804" y="5252480"/>
              <a:ext cx="392410" cy="418570"/>
            </a:xfrm>
            <a:custGeom>
              <a:avLst/>
              <a:gdLst>
                <a:gd name="connsiteX0" fmla="*/ 315796 w 392409"/>
                <a:gd name="connsiteY0" fmla="*/ 179679 h 418570"/>
                <a:gd name="connsiteX1" fmla="*/ 340730 w 392409"/>
                <a:gd name="connsiteY1" fmla="*/ 185402 h 418570"/>
                <a:gd name="connsiteX2" fmla="*/ 360964 w 392409"/>
                <a:gd name="connsiteY2" fmla="*/ 199299 h 418570"/>
                <a:gd name="connsiteX3" fmla="*/ 374454 w 392409"/>
                <a:gd name="connsiteY3" fmla="*/ 219943 h 418570"/>
                <a:gd name="connsiteX4" fmla="*/ 379563 w 392409"/>
                <a:gd name="connsiteY4" fmla="*/ 244876 h 418570"/>
                <a:gd name="connsiteX5" fmla="*/ 379563 w 392409"/>
                <a:gd name="connsiteY5" fmla="*/ 284117 h 418570"/>
                <a:gd name="connsiteX6" fmla="*/ 353402 w 392409"/>
                <a:gd name="connsiteY6" fmla="*/ 284117 h 418570"/>
                <a:gd name="connsiteX7" fmla="*/ 353402 w 392409"/>
                <a:gd name="connsiteY7" fmla="*/ 244876 h 418570"/>
                <a:gd name="connsiteX8" fmla="*/ 351154 w 392409"/>
                <a:gd name="connsiteY8" fmla="*/ 232410 h 418570"/>
                <a:gd name="connsiteX9" fmla="*/ 345227 w 392409"/>
                <a:gd name="connsiteY9" fmla="*/ 221372 h 418570"/>
                <a:gd name="connsiteX10" fmla="*/ 336234 w 392409"/>
                <a:gd name="connsiteY10" fmla="*/ 212789 h 418570"/>
                <a:gd name="connsiteX11" fmla="*/ 324585 w 392409"/>
                <a:gd name="connsiteY11" fmla="*/ 207271 h 418570"/>
                <a:gd name="connsiteX12" fmla="*/ 326424 w 392409"/>
                <a:gd name="connsiteY12" fmla="*/ 219533 h 418570"/>
                <a:gd name="connsiteX13" fmla="*/ 327242 w 392409"/>
                <a:gd name="connsiteY13" fmla="*/ 231796 h 418570"/>
                <a:gd name="connsiteX14" fmla="*/ 327242 w 392409"/>
                <a:gd name="connsiteY14" fmla="*/ 284117 h 418570"/>
                <a:gd name="connsiteX15" fmla="*/ 327038 w 392409"/>
                <a:gd name="connsiteY15" fmla="*/ 286774 h 418570"/>
                <a:gd name="connsiteX16" fmla="*/ 326628 w 392409"/>
                <a:gd name="connsiteY16" fmla="*/ 289431 h 418570"/>
                <a:gd name="connsiteX17" fmla="*/ 327855 w 392409"/>
                <a:gd name="connsiteY17" fmla="*/ 288205 h 418570"/>
                <a:gd name="connsiteX18" fmla="*/ 346658 w 392409"/>
                <a:gd name="connsiteY18" fmla="*/ 316410 h 418570"/>
                <a:gd name="connsiteX19" fmla="*/ 353198 w 392409"/>
                <a:gd name="connsiteY19" fmla="*/ 349723 h 418570"/>
                <a:gd name="connsiteX20" fmla="*/ 346658 w 392409"/>
                <a:gd name="connsiteY20" fmla="*/ 383037 h 418570"/>
                <a:gd name="connsiteX21" fmla="*/ 327855 w 392409"/>
                <a:gd name="connsiteY21" fmla="*/ 411037 h 418570"/>
                <a:gd name="connsiteX22" fmla="*/ 309460 w 392409"/>
                <a:gd name="connsiteY22" fmla="*/ 392644 h 418570"/>
                <a:gd name="connsiteX23" fmla="*/ 322541 w 392409"/>
                <a:gd name="connsiteY23" fmla="*/ 373227 h 418570"/>
                <a:gd name="connsiteX24" fmla="*/ 327038 w 392409"/>
                <a:gd name="connsiteY24" fmla="*/ 349927 h 418570"/>
                <a:gd name="connsiteX25" fmla="*/ 320701 w 392409"/>
                <a:gd name="connsiteY25" fmla="*/ 322950 h 418570"/>
                <a:gd name="connsiteX26" fmla="*/ 302103 w 392409"/>
                <a:gd name="connsiteY26" fmla="*/ 360351 h 418570"/>
                <a:gd name="connsiteX27" fmla="*/ 273693 w 392409"/>
                <a:gd name="connsiteY27" fmla="*/ 389374 h 418570"/>
                <a:gd name="connsiteX28" fmla="*/ 237518 w 392409"/>
                <a:gd name="connsiteY28" fmla="*/ 408176 h 418570"/>
                <a:gd name="connsiteX29" fmla="*/ 196438 w 392409"/>
                <a:gd name="connsiteY29" fmla="*/ 414921 h 418570"/>
                <a:gd name="connsiteX30" fmla="*/ 155154 w 392409"/>
                <a:gd name="connsiteY30" fmla="*/ 408176 h 418570"/>
                <a:gd name="connsiteX31" fmla="*/ 119183 w 392409"/>
                <a:gd name="connsiteY31" fmla="*/ 389374 h 418570"/>
                <a:gd name="connsiteX32" fmla="*/ 90570 w 392409"/>
                <a:gd name="connsiteY32" fmla="*/ 360351 h 418570"/>
                <a:gd name="connsiteX33" fmla="*/ 72175 w 392409"/>
                <a:gd name="connsiteY33" fmla="*/ 322950 h 418570"/>
                <a:gd name="connsiteX34" fmla="*/ 65840 w 392409"/>
                <a:gd name="connsiteY34" fmla="*/ 349927 h 418570"/>
                <a:gd name="connsiteX35" fmla="*/ 70336 w 392409"/>
                <a:gd name="connsiteY35" fmla="*/ 373227 h 418570"/>
                <a:gd name="connsiteX36" fmla="*/ 83416 w 392409"/>
                <a:gd name="connsiteY36" fmla="*/ 392644 h 418570"/>
                <a:gd name="connsiteX37" fmla="*/ 65022 w 392409"/>
                <a:gd name="connsiteY37" fmla="*/ 411037 h 418570"/>
                <a:gd name="connsiteX38" fmla="*/ 46015 w 392409"/>
                <a:gd name="connsiteY38" fmla="*/ 383037 h 418570"/>
                <a:gd name="connsiteX39" fmla="*/ 39475 w 392409"/>
                <a:gd name="connsiteY39" fmla="*/ 349723 h 418570"/>
                <a:gd name="connsiteX40" fmla="*/ 46015 w 392409"/>
                <a:gd name="connsiteY40" fmla="*/ 316410 h 418570"/>
                <a:gd name="connsiteX41" fmla="*/ 65022 w 392409"/>
                <a:gd name="connsiteY41" fmla="*/ 288205 h 418570"/>
                <a:gd name="connsiteX42" fmla="*/ 66248 w 392409"/>
                <a:gd name="connsiteY42" fmla="*/ 289431 h 418570"/>
                <a:gd name="connsiteX43" fmla="*/ 65840 w 392409"/>
                <a:gd name="connsiteY43" fmla="*/ 286774 h 418570"/>
                <a:gd name="connsiteX44" fmla="*/ 65635 w 392409"/>
                <a:gd name="connsiteY44" fmla="*/ 284117 h 418570"/>
                <a:gd name="connsiteX45" fmla="*/ 65635 w 392409"/>
                <a:gd name="connsiteY45" fmla="*/ 231796 h 418570"/>
                <a:gd name="connsiteX46" fmla="*/ 66248 w 392409"/>
                <a:gd name="connsiteY46" fmla="*/ 219533 h 418570"/>
                <a:gd name="connsiteX47" fmla="*/ 68292 w 392409"/>
                <a:gd name="connsiteY47" fmla="*/ 207271 h 418570"/>
                <a:gd name="connsiteX48" fmla="*/ 56642 w 392409"/>
                <a:gd name="connsiteY48" fmla="*/ 212789 h 418570"/>
                <a:gd name="connsiteX49" fmla="*/ 47445 w 392409"/>
                <a:gd name="connsiteY49" fmla="*/ 221372 h 418570"/>
                <a:gd name="connsiteX50" fmla="*/ 41518 w 392409"/>
                <a:gd name="connsiteY50" fmla="*/ 232410 h 418570"/>
                <a:gd name="connsiteX51" fmla="*/ 39475 w 392409"/>
                <a:gd name="connsiteY51" fmla="*/ 244876 h 418570"/>
                <a:gd name="connsiteX52" fmla="*/ 39475 w 392409"/>
                <a:gd name="connsiteY52" fmla="*/ 284117 h 418570"/>
                <a:gd name="connsiteX53" fmla="*/ 13314 w 392409"/>
                <a:gd name="connsiteY53" fmla="*/ 284117 h 418570"/>
                <a:gd name="connsiteX54" fmla="*/ 13314 w 392409"/>
                <a:gd name="connsiteY54" fmla="*/ 244876 h 418570"/>
                <a:gd name="connsiteX55" fmla="*/ 18219 w 392409"/>
                <a:gd name="connsiteY55" fmla="*/ 219943 h 418570"/>
                <a:gd name="connsiteX56" fmla="*/ 31913 w 392409"/>
                <a:gd name="connsiteY56" fmla="*/ 199299 h 418570"/>
                <a:gd name="connsiteX57" fmla="*/ 52146 w 392409"/>
                <a:gd name="connsiteY57" fmla="*/ 185402 h 418570"/>
                <a:gd name="connsiteX58" fmla="*/ 77080 w 392409"/>
                <a:gd name="connsiteY58" fmla="*/ 179679 h 418570"/>
                <a:gd name="connsiteX59" fmla="*/ 93431 w 392409"/>
                <a:gd name="connsiteY59" fmla="*/ 152087 h 418570"/>
                <a:gd name="connsiteX60" fmla="*/ 71767 w 392409"/>
                <a:gd name="connsiteY60" fmla="*/ 144322 h 418570"/>
                <a:gd name="connsiteX61" fmla="*/ 54803 w 392409"/>
                <a:gd name="connsiteY61" fmla="*/ 129810 h 418570"/>
                <a:gd name="connsiteX62" fmla="*/ 43562 w 392409"/>
                <a:gd name="connsiteY62" fmla="*/ 110599 h 418570"/>
                <a:gd name="connsiteX63" fmla="*/ 39475 w 392409"/>
                <a:gd name="connsiteY63" fmla="*/ 87913 h 418570"/>
                <a:gd name="connsiteX64" fmla="*/ 39475 w 392409"/>
                <a:gd name="connsiteY64" fmla="*/ 48672 h 418570"/>
                <a:gd name="connsiteX65" fmla="*/ 65635 w 392409"/>
                <a:gd name="connsiteY65" fmla="*/ 48672 h 418570"/>
                <a:gd name="connsiteX66" fmla="*/ 65635 w 392409"/>
                <a:gd name="connsiteY66" fmla="*/ 87913 h 418570"/>
                <a:gd name="connsiteX67" fmla="*/ 68701 w 392409"/>
                <a:gd name="connsiteY67" fmla="*/ 103241 h 418570"/>
                <a:gd name="connsiteX68" fmla="*/ 77080 w 392409"/>
                <a:gd name="connsiteY68" fmla="*/ 115708 h 418570"/>
                <a:gd name="connsiteX69" fmla="*/ 89548 w 392409"/>
                <a:gd name="connsiteY69" fmla="*/ 124088 h 418570"/>
                <a:gd name="connsiteX70" fmla="*/ 104876 w 392409"/>
                <a:gd name="connsiteY70" fmla="*/ 127154 h 418570"/>
                <a:gd name="connsiteX71" fmla="*/ 117956 w 392409"/>
                <a:gd name="connsiteY71" fmla="*/ 127154 h 418570"/>
                <a:gd name="connsiteX72" fmla="*/ 117956 w 392409"/>
                <a:gd name="connsiteY72" fmla="*/ 127767 h 418570"/>
                <a:gd name="connsiteX73" fmla="*/ 137577 w 392409"/>
                <a:gd name="connsiteY73" fmla="*/ 115708 h 418570"/>
                <a:gd name="connsiteX74" fmla="*/ 132672 w 392409"/>
                <a:gd name="connsiteY74" fmla="*/ 102219 h 418570"/>
                <a:gd name="connsiteX75" fmla="*/ 131037 w 392409"/>
                <a:gd name="connsiteY75" fmla="*/ 87913 h 418570"/>
                <a:gd name="connsiteX76" fmla="*/ 137373 w 392409"/>
                <a:gd name="connsiteY76" fmla="*/ 60321 h 418570"/>
                <a:gd name="connsiteX77" fmla="*/ 108759 w 392409"/>
                <a:gd name="connsiteY77" fmla="*/ 31708 h 418570"/>
                <a:gd name="connsiteX78" fmla="*/ 127154 w 392409"/>
                <a:gd name="connsiteY78" fmla="*/ 13314 h 418570"/>
                <a:gd name="connsiteX79" fmla="*/ 153110 w 392409"/>
                <a:gd name="connsiteY79" fmla="*/ 39270 h 418570"/>
                <a:gd name="connsiteX80" fmla="*/ 173140 w 392409"/>
                <a:gd name="connsiteY80" fmla="*/ 27007 h 418570"/>
                <a:gd name="connsiteX81" fmla="*/ 196438 w 392409"/>
                <a:gd name="connsiteY81" fmla="*/ 22511 h 418570"/>
                <a:gd name="connsiteX82" fmla="*/ 219533 w 392409"/>
                <a:gd name="connsiteY82" fmla="*/ 27007 h 418570"/>
                <a:gd name="connsiteX83" fmla="*/ 239767 w 392409"/>
                <a:gd name="connsiteY83" fmla="*/ 39270 h 418570"/>
                <a:gd name="connsiteX84" fmla="*/ 265724 w 392409"/>
                <a:gd name="connsiteY84" fmla="*/ 13314 h 418570"/>
                <a:gd name="connsiteX85" fmla="*/ 284117 w 392409"/>
                <a:gd name="connsiteY85" fmla="*/ 31708 h 418570"/>
                <a:gd name="connsiteX86" fmla="*/ 255504 w 392409"/>
                <a:gd name="connsiteY86" fmla="*/ 60321 h 418570"/>
                <a:gd name="connsiteX87" fmla="*/ 261840 w 392409"/>
                <a:gd name="connsiteY87" fmla="*/ 87913 h 418570"/>
                <a:gd name="connsiteX88" fmla="*/ 260001 w 392409"/>
                <a:gd name="connsiteY88" fmla="*/ 102219 h 418570"/>
                <a:gd name="connsiteX89" fmla="*/ 255300 w 392409"/>
                <a:gd name="connsiteY89" fmla="*/ 115708 h 418570"/>
                <a:gd name="connsiteX90" fmla="*/ 265314 w 392409"/>
                <a:gd name="connsiteY90" fmla="*/ 121431 h 418570"/>
                <a:gd name="connsiteX91" fmla="*/ 274920 w 392409"/>
                <a:gd name="connsiteY91" fmla="*/ 127767 h 418570"/>
                <a:gd name="connsiteX92" fmla="*/ 274920 w 392409"/>
                <a:gd name="connsiteY92" fmla="*/ 127154 h 418570"/>
                <a:gd name="connsiteX93" fmla="*/ 288001 w 392409"/>
                <a:gd name="connsiteY93" fmla="*/ 127154 h 418570"/>
                <a:gd name="connsiteX94" fmla="*/ 303329 w 392409"/>
                <a:gd name="connsiteY94" fmla="*/ 124088 h 418570"/>
                <a:gd name="connsiteX95" fmla="*/ 315796 w 392409"/>
                <a:gd name="connsiteY95" fmla="*/ 115708 h 418570"/>
                <a:gd name="connsiteX96" fmla="*/ 324176 w 392409"/>
                <a:gd name="connsiteY96" fmla="*/ 103241 h 418570"/>
                <a:gd name="connsiteX97" fmla="*/ 327242 w 392409"/>
                <a:gd name="connsiteY97" fmla="*/ 87913 h 418570"/>
                <a:gd name="connsiteX98" fmla="*/ 327242 w 392409"/>
                <a:gd name="connsiteY98" fmla="*/ 48672 h 418570"/>
                <a:gd name="connsiteX99" fmla="*/ 353402 w 392409"/>
                <a:gd name="connsiteY99" fmla="*/ 48672 h 418570"/>
                <a:gd name="connsiteX100" fmla="*/ 353402 w 392409"/>
                <a:gd name="connsiteY100" fmla="*/ 87913 h 418570"/>
                <a:gd name="connsiteX101" fmla="*/ 349315 w 392409"/>
                <a:gd name="connsiteY101" fmla="*/ 110599 h 418570"/>
                <a:gd name="connsiteX102" fmla="*/ 338073 w 392409"/>
                <a:gd name="connsiteY102" fmla="*/ 129810 h 418570"/>
                <a:gd name="connsiteX103" fmla="*/ 320906 w 392409"/>
                <a:gd name="connsiteY103" fmla="*/ 144322 h 418570"/>
                <a:gd name="connsiteX104" fmla="*/ 299446 w 392409"/>
                <a:gd name="connsiteY104" fmla="*/ 152087 h 418570"/>
                <a:gd name="connsiteX105" fmla="*/ 315796 w 392409"/>
                <a:gd name="connsiteY105" fmla="*/ 179679 h 418570"/>
                <a:gd name="connsiteX106" fmla="*/ 196438 w 392409"/>
                <a:gd name="connsiteY106" fmla="*/ 48672 h 418570"/>
                <a:gd name="connsiteX107" fmla="*/ 181110 w 392409"/>
                <a:gd name="connsiteY107" fmla="*/ 51737 h 418570"/>
                <a:gd name="connsiteX108" fmla="*/ 168643 w 392409"/>
                <a:gd name="connsiteY108" fmla="*/ 60117 h 418570"/>
                <a:gd name="connsiteX109" fmla="*/ 160263 w 392409"/>
                <a:gd name="connsiteY109" fmla="*/ 72584 h 418570"/>
                <a:gd name="connsiteX110" fmla="*/ 157197 w 392409"/>
                <a:gd name="connsiteY110" fmla="*/ 87913 h 418570"/>
                <a:gd name="connsiteX111" fmla="*/ 162103 w 392409"/>
                <a:gd name="connsiteY111" fmla="*/ 106307 h 418570"/>
                <a:gd name="connsiteX112" fmla="*/ 179066 w 392409"/>
                <a:gd name="connsiteY112" fmla="*/ 102832 h 418570"/>
                <a:gd name="connsiteX113" fmla="*/ 196438 w 392409"/>
                <a:gd name="connsiteY113" fmla="*/ 101402 h 418570"/>
                <a:gd name="connsiteX114" fmla="*/ 213606 w 392409"/>
                <a:gd name="connsiteY114" fmla="*/ 102832 h 418570"/>
                <a:gd name="connsiteX115" fmla="*/ 230774 w 392409"/>
                <a:gd name="connsiteY115" fmla="*/ 106307 h 418570"/>
                <a:gd name="connsiteX116" fmla="*/ 235679 w 392409"/>
                <a:gd name="connsiteY116" fmla="*/ 87913 h 418570"/>
                <a:gd name="connsiteX117" fmla="*/ 232613 w 392409"/>
                <a:gd name="connsiteY117" fmla="*/ 72584 h 418570"/>
                <a:gd name="connsiteX118" fmla="*/ 224234 w 392409"/>
                <a:gd name="connsiteY118" fmla="*/ 60117 h 418570"/>
                <a:gd name="connsiteX119" fmla="*/ 211767 w 392409"/>
                <a:gd name="connsiteY119" fmla="*/ 51737 h 418570"/>
                <a:gd name="connsiteX120" fmla="*/ 196438 w 392409"/>
                <a:gd name="connsiteY120" fmla="*/ 48672 h 418570"/>
                <a:gd name="connsiteX121" fmla="*/ 301081 w 392409"/>
                <a:gd name="connsiteY121" fmla="*/ 231796 h 418570"/>
                <a:gd name="connsiteX122" fmla="*/ 292702 w 392409"/>
                <a:gd name="connsiteY122" fmla="*/ 191534 h 418570"/>
                <a:gd name="connsiteX123" fmla="*/ 270015 w 392409"/>
                <a:gd name="connsiteY123" fmla="*/ 158219 h 418570"/>
                <a:gd name="connsiteX124" fmla="*/ 236906 w 392409"/>
                <a:gd name="connsiteY124" fmla="*/ 135533 h 418570"/>
                <a:gd name="connsiteX125" fmla="*/ 196438 w 392409"/>
                <a:gd name="connsiteY125" fmla="*/ 127154 h 418570"/>
                <a:gd name="connsiteX126" fmla="*/ 155971 w 392409"/>
                <a:gd name="connsiteY126" fmla="*/ 135533 h 418570"/>
                <a:gd name="connsiteX127" fmla="*/ 122657 w 392409"/>
                <a:gd name="connsiteY127" fmla="*/ 158219 h 418570"/>
                <a:gd name="connsiteX128" fmla="*/ 100175 w 392409"/>
                <a:gd name="connsiteY128" fmla="*/ 191534 h 418570"/>
                <a:gd name="connsiteX129" fmla="*/ 91796 w 392409"/>
                <a:gd name="connsiteY129" fmla="*/ 231796 h 418570"/>
                <a:gd name="connsiteX130" fmla="*/ 91796 w 392409"/>
                <a:gd name="connsiteY130" fmla="*/ 284117 h 418570"/>
                <a:gd name="connsiteX131" fmla="*/ 99971 w 392409"/>
                <a:gd name="connsiteY131" fmla="*/ 324789 h 418570"/>
                <a:gd name="connsiteX132" fmla="*/ 122453 w 392409"/>
                <a:gd name="connsiteY132" fmla="*/ 358102 h 418570"/>
                <a:gd name="connsiteX133" fmla="*/ 155766 w 392409"/>
                <a:gd name="connsiteY133" fmla="*/ 380585 h 418570"/>
                <a:gd name="connsiteX134" fmla="*/ 196438 w 392409"/>
                <a:gd name="connsiteY134" fmla="*/ 388760 h 418570"/>
                <a:gd name="connsiteX135" fmla="*/ 237110 w 392409"/>
                <a:gd name="connsiteY135" fmla="*/ 380585 h 418570"/>
                <a:gd name="connsiteX136" fmla="*/ 270219 w 392409"/>
                <a:gd name="connsiteY136" fmla="*/ 358102 h 418570"/>
                <a:gd name="connsiteX137" fmla="*/ 292702 w 392409"/>
                <a:gd name="connsiteY137" fmla="*/ 324789 h 418570"/>
                <a:gd name="connsiteX138" fmla="*/ 301081 w 392409"/>
                <a:gd name="connsiteY138" fmla="*/ 284117 h 418570"/>
                <a:gd name="connsiteX139" fmla="*/ 301081 w 392409"/>
                <a:gd name="connsiteY139" fmla="*/ 231796 h 41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392409" h="418570">
                  <a:moveTo>
                    <a:pt x="315796" y="179679"/>
                  </a:moveTo>
                  <a:cubicBezTo>
                    <a:pt x="324653" y="179952"/>
                    <a:pt x="332964" y="181859"/>
                    <a:pt x="340730" y="185402"/>
                  </a:cubicBezTo>
                  <a:cubicBezTo>
                    <a:pt x="348497" y="188808"/>
                    <a:pt x="355241" y="193441"/>
                    <a:pt x="360964" y="199299"/>
                  </a:cubicBezTo>
                  <a:cubicBezTo>
                    <a:pt x="366687" y="205158"/>
                    <a:pt x="371184" y="212040"/>
                    <a:pt x="374454" y="219943"/>
                  </a:cubicBezTo>
                  <a:cubicBezTo>
                    <a:pt x="377860" y="227709"/>
                    <a:pt x="379563" y="236020"/>
                    <a:pt x="379563" y="244876"/>
                  </a:cubicBezTo>
                  <a:lnTo>
                    <a:pt x="379563" y="284117"/>
                  </a:lnTo>
                  <a:lnTo>
                    <a:pt x="353402" y="284117"/>
                  </a:lnTo>
                  <a:lnTo>
                    <a:pt x="353402" y="244876"/>
                  </a:lnTo>
                  <a:cubicBezTo>
                    <a:pt x="353402" y="240517"/>
                    <a:pt x="352653" y="236361"/>
                    <a:pt x="351154" y="232410"/>
                  </a:cubicBezTo>
                  <a:cubicBezTo>
                    <a:pt x="349792" y="228322"/>
                    <a:pt x="347816" y="224643"/>
                    <a:pt x="345227" y="221372"/>
                  </a:cubicBezTo>
                  <a:cubicBezTo>
                    <a:pt x="342775" y="217966"/>
                    <a:pt x="339776" y="215106"/>
                    <a:pt x="336234" y="212789"/>
                  </a:cubicBezTo>
                  <a:cubicBezTo>
                    <a:pt x="332692" y="210337"/>
                    <a:pt x="328809" y="208497"/>
                    <a:pt x="324585" y="207271"/>
                  </a:cubicBezTo>
                  <a:cubicBezTo>
                    <a:pt x="325403" y="211222"/>
                    <a:pt x="326015" y="215310"/>
                    <a:pt x="326424" y="219533"/>
                  </a:cubicBezTo>
                  <a:cubicBezTo>
                    <a:pt x="326970" y="223621"/>
                    <a:pt x="327242" y="227709"/>
                    <a:pt x="327242" y="231796"/>
                  </a:cubicBezTo>
                  <a:lnTo>
                    <a:pt x="327242" y="284117"/>
                  </a:lnTo>
                  <a:cubicBezTo>
                    <a:pt x="327242" y="285071"/>
                    <a:pt x="327174" y="285957"/>
                    <a:pt x="327038" y="286774"/>
                  </a:cubicBezTo>
                  <a:cubicBezTo>
                    <a:pt x="326902" y="287592"/>
                    <a:pt x="326764" y="288477"/>
                    <a:pt x="326628" y="289431"/>
                  </a:cubicBezTo>
                  <a:lnTo>
                    <a:pt x="327855" y="288205"/>
                  </a:lnTo>
                  <a:cubicBezTo>
                    <a:pt x="336030" y="296380"/>
                    <a:pt x="342297" y="305781"/>
                    <a:pt x="346658" y="316410"/>
                  </a:cubicBezTo>
                  <a:cubicBezTo>
                    <a:pt x="351018" y="327037"/>
                    <a:pt x="353198" y="338142"/>
                    <a:pt x="353198" y="349723"/>
                  </a:cubicBezTo>
                  <a:cubicBezTo>
                    <a:pt x="353198" y="361304"/>
                    <a:pt x="351018" y="372410"/>
                    <a:pt x="346658" y="383037"/>
                  </a:cubicBezTo>
                  <a:cubicBezTo>
                    <a:pt x="342297" y="393529"/>
                    <a:pt x="336030" y="402862"/>
                    <a:pt x="327855" y="411037"/>
                  </a:cubicBezTo>
                  <a:lnTo>
                    <a:pt x="309460" y="392644"/>
                  </a:lnTo>
                  <a:cubicBezTo>
                    <a:pt x="315183" y="386921"/>
                    <a:pt x="319544" y="380449"/>
                    <a:pt x="322541" y="373227"/>
                  </a:cubicBezTo>
                  <a:cubicBezTo>
                    <a:pt x="325539" y="365869"/>
                    <a:pt x="327038" y="358102"/>
                    <a:pt x="327038" y="349927"/>
                  </a:cubicBezTo>
                  <a:cubicBezTo>
                    <a:pt x="327038" y="340662"/>
                    <a:pt x="324925" y="331670"/>
                    <a:pt x="320701" y="322950"/>
                  </a:cubicBezTo>
                  <a:cubicBezTo>
                    <a:pt x="316478" y="336575"/>
                    <a:pt x="310278" y="349042"/>
                    <a:pt x="302103" y="360351"/>
                  </a:cubicBezTo>
                  <a:cubicBezTo>
                    <a:pt x="294063" y="371660"/>
                    <a:pt x="284595" y="381334"/>
                    <a:pt x="273693" y="389374"/>
                  </a:cubicBezTo>
                  <a:cubicBezTo>
                    <a:pt x="262794" y="397413"/>
                    <a:pt x="250735" y="403679"/>
                    <a:pt x="237518" y="408176"/>
                  </a:cubicBezTo>
                  <a:cubicBezTo>
                    <a:pt x="224438" y="412672"/>
                    <a:pt x="210746" y="414921"/>
                    <a:pt x="196438" y="414921"/>
                  </a:cubicBezTo>
                  <a:cubicBezTo>
                    <a:pt x="182131" y="414921"/>
                    <a:pt x="168371" y="412672"/>
                    <a:pt x="155154" y="408176"/>
                  </a:cubicBezTo>
                  <a:cubicBezTo>
                    <a:pt x="142073" y="403679"/>
                    <a:pt x="130083" y="397413"/>
                    <a:pt x="119183" y="389374"/>
                  </a:cubicBezTo>
                  <a:cubicBezTo>
                    <a:pt x="108283" y="381334"/>
                    <a:pt x="98745" y="371660"/>
                    <a:pt x="90570" y="360351"/>
                  </a:cubicBezTo>
                  <a:cubicBezTo>
                    <a:pt x="82531" y="349042"/>
                    <a:pt x="76399" y="336575"/>
                    <a:pt x="72175" y="322950"/>
                  </a:cubicBezTo>
                  <a:cubicBezTo>
                    <a:pt x="67951" y="331670"/>
                    <a:pt x="65840" y="340662"/>
                    <a:pt x="65840" y="349927"/>
                  </a:cubicBezTo>
                  <a:cubicBezTo>
                    <a:pt x="65840" y="358102"/>
                    <a:pt x="67338" y="365869"/>
                    <a:pt x="70336" y="373227"/>
                  </a:cubicBezTo>
                  <a:cubicBezTo>
                    <a:pt x="73333" y="380449"/>
                    <a:pt x="77694" y="386921"/>
                    <a:pt x="83416" y="392644"/>
                  </a:cubicBezTo>
                  <a:lnTo>
                    <a:pt x="65022" y="411037"/>
                  </a:lnTo>
                  <a:cubicBezTo>
                    <a:pt x="56847" y="402862"/>
                    <a:pt x="50511" y="393529"/>
                    <a:pt x="46015" y="383037"/>
                  </a:cubicBezTo>
                  <a:cubicBezTo>
                    <a:pt x="41655" y="372410"/>
                    <a:pt x="39475" y="361304"/>
                    <a:pt x="39475" y="349723"/>
                  </a:cubicBezTo>
                  <a:cubicBezTo>
                    <a:pt x="39475" y="338142"/>
                    <a:pt x="41655" y="327037"/>
                    <a:pt x="46015" y="316410"/>
                  </a:cubicBezTo>
                  <a:cubicBezTo>
                    <a:pt x="50511" y="305781"/>
                    <a:pt x="56847" y="296380"/>
                    <a:pt x="65022" y="288205"/>
                  </a:cubicBezTo>
                  <a:lnTo>
                    <a:pt x="66248" y="289431"/>
                  </a:lnTo>
                  <a:cubicBezTo>
                    <a:pt x="66112" y="288477"/>
                    <a:pt x="65976" y="287592"/>
                    <a:pt x="65840" y="286774"/>
                  </a:cubicBezTo>
                  <a:cubicBezTo>
                    <a:pt x="65703" y="285957"/>
                    <a:pt x="65635" y="285071"/>
                    <a:pt x="65635" y="284117"/>
                  </a:cubicBezTo>
                  <a:lnTo>
                    <a:pt x="65635" y="231796"/>
                  </a:lnTo>
                  <a:cubicBezTo>
                    <a:pt x="65635" y="227709"/>
                    <a:pt x="65840" y="223621"/>
                    <a:pt x="66248" y="219533"/>
                  </a:cubicBezTo>
                  <a:cubicBezTo>
                    <a:pt x="66793" y="215310"/>
                    <a:pt x="67475" y="211222"/>
                    <a:pt x="68292" y="207271"/>
                  </a:cubicBezTo>
                  <a:cubicBezTo>
                    <a:pt x="64068" y="208497"/>
                    <a:pt x="60185" y="210337"/>
                    <a:pt x="56642" y="212789"/>
                  </a:cubicBezTo>
                  <a:cubicBezTo>
                    <a:pt x="53100" y="215106"/>
                    <a:pt x="50034" y="217966"/>
                    <a:pt x="47445" y="221372"/>
                  </a:cubicBezTo>
                  <a:cubicBezTo>
                    <a:pt x="44993" y="224643"/>
                    <a:pt x="43017" y="228322"/>
                    <a:pt x="41518" y="232410"/>
                  </a:cubicBezTo>
                  <a:cubicBezTo>
                    <a:pt x="40156" y="236361"/>
                    <a:pt x="39475" y="240517"/>
                    <a:pt x="39475" y="244876"/>
                  </a:cubicBezTo>
                  <a:lnTo>
                    <a:pt x="39475" y="284117"/>
                  </a:lnTo>
                  <a:lnTo>
                    <a:pt x="13314" y="284117"/>
                  </a:lnTo>
                  <a:lnTo>
                    <a:pt x="13314" y="244876"/>
                  </a:lnTo>
                  <a:cubicBezTo>
                    <a:pt x="13314" y="236020"/>
                    <a:pt x="14949" y="227709"/>
                    <a:pt x="18219" y="219943"/>
                  </a:cubicBezTo>
                  <a:cubicBezTo>
                    <a:pt x="21625" y="212040"/>
                    <a:pt x="26190" y="205158"/>
                    <a:pt x="31913" y="199299"/>
                  </a:cubicBezTo>
                  <a:cubicBezTo>
                    <a:pt x="37635" y="193441"/>
                    <a:pt x="44380" y="188808"/>
                    <a:pt x="52146" y="185402"/>
                  </a:cubicBezTo>
                  <a:cubicBezTo>
                    <a:pt x="59913" y="181859"/>
                    <a:pt x="68224" y="179952"/>
                    <a:pt x="77080" y="179679"/>
                  </a:cubicBezTo>
                  <a:cubicBezTo>
                    <a:pt x="81304" y="170142"/>
                    <a:pt x="86754" y="160944"/>
                    <a:pt x="93431" y="152087"/>
                  </a:cubicBezTo>
                  <a:cubicBezTo>
                    <a:pt x="85664" y="150726"/>
                    <a:pt x="78443" y="148137"/>
                    <a:pt x="71767" y="144322"/>
                  </a:cubicBezTo>
                  <a:cubicBezTo>
                    <a:pt x="65226" y="140370"/>
                    <a:pt x="59572" y="135533"/>
                    <a:pt x="54803" y="129810"/>
                  </a:cubicBezTo>
                  <a:cubicBezTo>
                    <a:pt x="50034" y="124088"/>
                    <a:pt x="46287" y="117684"/>
                    <a:pt x="43562" y="110599"/>
                  </a:cubicBezTo>
                  <a:cubicBezTo>
                    <a:pt x="40837" y="103377"/>
                    <a:pt x="39475" y="95815"/>
                    <a:pt x="39475" y="87913"/>
                  </a:cubicBezTo>
                  <a:lnTo>
                    <a:pt x="39475" y="48672"/>
                  </a:lnTo>
                  <a:lnTo>
                    <a:pt x="65635" y="48672"/>
                  </a:lnTo>
                  <a:lnTo>
                    <a:pt x="65635" y="87913"/>
                  </a:lnTo>
                  <a:cubicBezTo>
                    <a:pt x="65635" y="93363"/>
                    <a:pt x="66657" y="98472"/>
                    <a:pt x="68701" y="103241"/>
                  </a:cubicBezTo>
                  <a:cubicBezTo>
                    <a:pt x="70745" y="108010"/>
                    <a:pt x="73538" y="112166"/>
                    <a:pt x="77080" y="115708"/>
                  </a:cubicBezTo>
                  <a:cubicBezTo>
                    <a:pt x="80623" y="119251"/>
                    <a:pt x="84779" y="122044"/>
                    <a:pt x="89548" y="124088"/>
                  </a:cubicBezTo>
                  <a:cubicBezTo>
                    <a:pt x="94317" y="126132"/>
                    <a:pt x="99426" y="127154"/>
                    <a:pt x="104876" y="127154"/>
                  </a:cubicBezTo>
                  <a:lnTo>
                    <a:pt x="117956" y="127154"/>
                  </a:lnTo>
                  <a:lnTo>
                    <a:pt x="117956" y="127767"/>
                  </a:lnTo>
                  <a:cubicBezTo>
                    <a:pt x="124360" y="122998"/>
                    <a:pt x="130900" y="118978"/>
                    <a:pt x="137577" y="115708"/>
                  </a:cubicBezTo>
                  <a:cubicBezTo>
                    <a:pt x="135533" y="111348"/>
                    <a:pt x="133898" y="106852"/>
                    <a:pt x="132672" y="102219"/>
                  </a:cubicBezTo>
                  <a:cubicBezTo>
                    <a:pt x="131582" y="97450"/>
                    <a:pt x="131037" y="92681"/>
                    <a:pt x="131037" y="87913"/>
                  </a:cubicBezTo>
                  <a:cubicBezTo>
                    <a:pt x="131037" y="78375"/>
                    <a:pt x="133149" y="69178"/>
                    <a:pt x="137373" y="60321"/>
                  </a:cubicBezTo>
                  <a:lnTo>
                    <a:pt x="108759" y="31708"/>
                  </a:lnTo>
                  <a:lnTo>
                    <a:pt x="127154" y="13314"/>
                  </a:lnTo>
                  <a:lnTo>
                    <a:pt x="153110" y="39270"/>
                  </a:lnTo>
                  <a:cubicBezTo>
                    <a:pt x="159241" y="33956"/>
                    <a:pt x="165918" y="29869"/>
                    <a:pt x="173140" y="27007"/>
                  </a:cubicBezTo>
                  <a:cubicBezTo>
                    <a:pt x="180496" y="24010"/>
                    <a:pt x="188263" y="22511"/>
                    <a:pt x="196438" y="22511"/>
                  </a:cubicBezTo>
                  <a:cubicBezTo>
                    <a:pt x="204614" y="22511"/>
                    <a:pt x="212311" y="24010"/>
                    <a:pt x="219533" y="27007"/>
                  </a:cubicBezTo>
                  <a:cubicBezTo>
                    <a:pt x="226891" y="29869"/>
                    <a:pt x="233636" y="33956"/>
                    <a:pt x="239767" y="39270"/>
                  </a:cubicBezTo>
                  <a:lnTo>
                    <a:pt x="265724" y="13314"/>
                  </a:lnTo>
                  <a:lnTo>
                    <a:pt x="284117" y="31708"/>
                  </a:lnTo>
                  <a:lnTo>
                    <a:pt x="255504" y="60321"/>
                  </a:lnTo>
                  <a:cubicBezTo>
                    <a:pt x="259728" y="69178"/>
                    <a:pt x="261840" y="78375"/>
                    <a:pt x="261840" y="87913"/>
                  </a:cubicBezTo>
                  <a:cubicBezTo>
                    <a:pt x="261840" y="92681"/>
                    <a:pt x="261227" y="97450"/>
                    <a:pt x="260001" y="102219"/>
                  </a:cubicBezTo>
                  <a:cubicBezTo>
                    <a:pt x="258910" y="106852"/>
                    <a:pt x="257343" y="111348"/>
                    <a:pt x="255300" y="115708"/>
                  </a:cubicBezTo>
                  <a:cubicBezTo>
                    <a:pt x="258842" y="117480"/>
                    <a:pt x="262180" y="119387"/>
                    <a:pt x="265314" y="121431"/>
                  </a:cubicBezTo>
                  <a:cubicBezTo>
                    <a:pt x="268584" y="123338"/>
                    <a:pt x="271786" y="125450"/>
                    <a:pt x="274920" y="127767"/>
                  </a:cubicBezTo>
                  <a:lnTo>
                    <a:pt x="274920" y="127154"/>
                  </a:lnTo>
                  <a:lnTo>
                    <a:pt x="288001" y="127154"/>
                  </a:lnTo>
                  <a:cubicBezTo>
                    <a:pt x="293451" y="127154"/>
                    <a:pt x="298560" y="126132"/>
                    <a:pt x="303329" y="124088"/>
                  </a:cubicBezTo>
                  <a:cubicBezTo>
                    <a:pt x="308099" y="122044"/>
                    <a:pt x="312254" y="119251"/>
                    <a:pt x="315796" y="115708"/>
                  </a:cubicBezTo>
                  <a:cubicBezTo>
                    <a:pt x="319338" y="112166"/>
                    <a:pt x="322132" y="108010"/>
                    <a:pt x="324176" y="103241"/>
                  </a:cubicBezTo>
                  <a:cubicBezTo>
                    <a:pt x="326220" y="98472"/>
                    <a:pt x="327242" y="93363"/>
                    <a:pt x="327242" y="87913"/>
                  </a:cubicBezTo>
                  <a:lnTo>
                    <a:pt x="327242" y="48672"/>
                  </a:lnTo>
                  <a:lnTo>
                    <a:pt x="353402" y="48672"/>
                  </a:lnTo>
                  <a:lnTo>
                    <a:pt x="353402" y="87913"/>
                  </a:lnTo>
                  <a:cubicBezTo>
                    <a:pt x="353402" y="95815"/>
                    <a:pt x="352039" y="103377"/>
                    <a:pt x="349315" y="110599"/>
                  </a:cubicBezTo>
                  <a:cubicBezTo>
                    <a:pt x="346590" y="117684"/>
                    <a:pt x="342843" y="124088"/>
                    <a:pt x="338073" y="129810"/>
                  </a:cubicBezTo>
                  <a:cubicBezTo>
                    <a:pt x="333304" y="135533"/>
                    <a:pt x="327582" y="140370"/>
                    <a:pt x="320906" y="144322"/>
                  </a:cubicBezTo>
                  <a:cubicBezTo>
                    <a:pt x="314365" y="148137"/>
                    <a:pt x="307213" y="150726"/>
                    <a:pt x="299446" y="152087"/>
                  </a:cubicBezTo>
                  <a:cubicBezTo>
                    <a:pt x="306122" y="160944"/>
                    <a:pt x="311573" y="170142"/>
                    <a:pt x="315796" y="179679"/>
                  </a:cubicBezTo>
                  <a:close/>
                  <a:moveTo>
                    <a:pt x="196438" y="48672"/>
                  </a:moveTo>
                  <a:cubicBezTo>
                    <a:pt x="190988" y="48672"/>
                    <a:pt x="185879" y="49693"/>
                    <a:pt x="181110" y="51737"/>
                  </a:cubicBezTo>
                  <a:cubicBezTo>
                    <a:pt x="176340" y="53781"/>
                    <a:pt x="172185" y="56574"/>
                    <a:pt x="168643" y="60117"/>
                  </a:cubicBezTo>
                  <a:cubicBezTo>
                    <a:pt x="165101" y="63659"/>
                    <a:pt x="162307" y="67815"/>
                    <a:pt x="160263" y="72584"/>
                  </a:cubicBezTo>
                  <a:cubicBezTo>
                    <a:pt x="158219" y="77353"/>
                    <a:pt x="157197" y="82462"/>
                    <a:pt x="157197" y="87913"/>
                  </a:cubicBezTo>
                  <a:cubicBezTo>
                    <a:pt x="157197" y="94725"/>
                    <a:pt x="158832" y="100857"/>
                    <a:pt x="162103" y="106307"/>
                  </a:cubicBezTo>
                  <a:cubicBezTo>
                    <a:pt x="167825" y="104808"/>
                    <a:pt x="173480" y="103650"/>
                    <a:pt x="179066" y="102832"/>
                  </a:cubicBezTo>
                  <a:cubicBezTo>
                    <a:pt x="184789" y="101879"/>
                    <a:pt x="190580" y="101402"/>
                    <a:pt x="196438" y="101402"/>
                  </a:cubicBezTo>
                  <a:cubicBezTo>
                    <a:pt x="202297" y="101402"/>
                    <a:pt x="208020" y="101879"/>
                    <a:pt x="213606" y="102832"/>
                  </a:cubicBezTo>
                  <a:cubicBezTo>
                    <a:pt x="219329" y="103650"/>
                    <a:pt x="225052" y="104808"/>
                    <a:pt x="230774" y="106307"/>
                  </a:cubicBezTo>
                  <a:cubicBezTo>
                    <a:pt x="234044" y="100857"/>
                    <a:pt x="235679" y="94725"/>
                    <a:pt x="235679" y="87913"/>
                  </a:cubicBezTo>
                  <a:cubicBezTo>
                    <a:pt x="235679" y="82462"/>
                    <a:pt x="234658" y="77353"/>
                    <a:pt x="232613" y="72584"/>
                  </a:cubicBezTo>
                  <a:cubicBezTo>
                    <a:pt x="230570" y="67815"/>
                    <a:pt x="227776" y="63659"/>
                    <a:pt x="224234" y="60117"/>
                  </a:cubicBezTo>
                  <a:cubicBezTo>
                    <a:pt x="220692" y="56574"/>
                    <a:pt x="216536" y="53781"/>
                    <a:pt x="211767" y="51737"/>
                  </a:cubicBezTo>
                  <a:cubicBezTo>
                    <a:pt x="206998" y="49693"/>
                    <a:pt x="201889" y="48672"/>
                    <a:pt x="196438" y="48672"/>
                  </a:cubicBezTo>
                  <a:close/>
                  <a:moveTo>
                    <a:pt x="301081" y="231796"/>
                  </a:moveTo>
                  <a:cubicBezTo>
                    <a:pt x="301081" y="217626"/>
                    <a:pt x="298288" y="204205"/>
                    <a:pt x="292702" y="191534"/>
                  </a:cubicBezTo>
                  <a:cubicBezTo>
                    <a:pt x="287115" y="178861"/>
                    <a:pt x="279553" y="167758"/>
                    <a:pt x="270015" y="158219"/>
                  </a:cubicBezTo>
                  <a:cubicBezTo>
                    <a:pt x="260613" y="148681"/>
                    <a:pt x="249577" y="141119"/>
                    <a:pt x="236906" y="135533"/>
                  </a:cubicBezTo>
                  <a:cubicBezTo>
                    <a:pt x="224234" y="129947"/>
                    <a:pt x="210746" y="127154"/>
                    <a:pt x="196438" y="127154"/>
                  </a:cubicBezTo>
                  <a:cubicBezTo>
                    <a:pt x="182131" y="127154"/>
                    <a:pt x="168643" y="129947"/>
                    <a:pt x="155971" y="135533"/>
                  </a:cubicBezTo>
                  <a:cubicBezTo>
                    <a:pt x="143300" y="141119"/>
                    <a:pt x="132195" y="148681"/>
                    <a:pt x="122657" y="158219"/>
                  </a:cubicBezTo>
                  <a:cubicBezTo>
                    <a:pt x="113256" y="167758"/>
                    <a:pt x="105762" y="178861"/>
                    <a:pt x="100175" y="191534"/>
                  </a:cubicBezTo>
                  <a:cubicBezTo>
                    <a:pt x="94589" y="204205"/>
                    <a:pt x="91796" y="217626"/>
                    <a:pt x="91796" y="231796"/>
                  </a:cubicBezTo>
                  <a:lnTo>
                    <a:pt x="91796" y="284117"/>
                  </a:lnTo>
                  <a:cubicBezTo>
                    <a:pt x="91796" y="298561"/>
                    <a:pt x="94521" y="312117"/>
                    <a:pt x="99971" y="324789"/>
                  </a:cubicBezTo>
                  <a:cubicBezTo>
                    <a:pt x="105557" y="337460"/>
                    <a:pt x="113051" y="348566"/>
                    <a:pt x="122453" y="358102"/>
                  </a:cubicBezTo>
                  <a:cubicBezTo>
                    <a:pt x="131991" y="367505"/>
                    <a:pt x="143095" y="374998"/>
                    <a:pt x="155766" y="380585"/>
                  </a:cubicBezTo>
                  <a:cubicBezTo>
                    <a:pt x="168439" y="386035"/>
                    <a:pt x="181995" y="388760"/>
                    <a:pt x="196438" y="388760"/>
                  </a:cubicBezTo>
                  <a:cubicBezTo>
                    <a:pt x="210882" y="388760"/>
                    <a:pt x="224438" y="386035"/>
                    <a:pt x="237110" y="380585"/>
                  </a:cubicBezTo>
                  <a:cubicBezTo>
                    <a:pt x="249781" y="374998"/>
                    <a:pt x="260818" y="367505"/>
                    <a:pt x="270219" y="358102"/>
                  </a:cubicBezTo>
                  <a:cubicBezTo>
                    <a:pt x="279757" y="348566"/>
                    <a:pt x="287251" y="337460"/>
                    <a:pt x="292702" y="324789"/>
                  </a:cubicBezTo>
                  <a:cubicBezTo>
                    <a:pt x="298288" y="312117"/>
                    <a:pt x="301081" y="298561"/>
                    <a:pt x="301081" y="284117"/>
                  </a:cubicBezTo>
                  <a:lnTo>
                    <a:pt x="301081" y="231796"/>
                  </a:lnTo>
                  <a:close/>
                </a:path>
              </a:pathLst>
            </a:custGeom>
            <a:solidFill>
              <a:schemeClr val="tx2"/>
            </a:solidFill>
            <a:ln w="12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77DA917-1C2E-AA47-839C-9BEB6500F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18666" y="5243148"/>
            <a:ext cx="495947" cy="424113"/>
            <a:chOff x="9171621" y="3922983"/>
            <a:chExt cx="702004" cy="600324"/>
          </a:xfrm>
        </p:grpSpPr>
        <p:sp>
          <p:nvSpPr>
            <p:cNvPr id="39" name="Freeform 1">
              <a:extLst>
                <a:ext uri="{FF2B5EF4-FFF2-40B4-BE49-F238E27FC236}">
                  <a16:creationId xmlns:a16="http://schemas.microsoft.com/office/drawing/2014/main" id="{71319AD1-431C-FA4E-9FDF-B738F8A70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0672" y="3922983"/>
              <a:ext cx="244188" cy="600324"/>
            </a:xfrm>
            <a:custGeom>
              <a:avLst/>
              <a:gdLst>
                <a:gd name="T0" fmla="*/ 3215 w 3770"/>
                <a:gd name="T1" fmla="*/ 2209 h 9873"/>
                <a:gd name="T2" fmla="*/ 3067 w 3770"/>
                <a:gd name="T3" fmla="*/ 2615 h 9873"/>
                <a:gd name="T4" fmla="*/ 2794 w 3770"/>
                <a:gd name="T5" fmla="*/ 2942 h 9873"/>
                <a:gd name="T6" fmla="*/ 2427 w 3770"/>
                <a:gd name="T7" fmla="*/ 3146 h 9873"/>
                <a:gd name="T8" fmla="*/ 2381 w 3770"/>
                <a:gd name="T9" fmla="*/ 8881 h 9873"/>
                <a:gd name="T10" fmla="*/ 2248 w 3770"/>
                <a:gd name="T11" fmla="*/ 9123 h 9873"/>
                <a:gd name="T12" fmla="*/ 2029 w 3770"/>
                <a:gd name="T13" fmla="*/ 9295 h 9873"/>
                <a:gd name="T14" fmla="*/ 1819 w 3770"/>
                <a:gd name="T15" fmla="*/ 9349 h 9873"/>
                <a:gd name="T16" fmla="*/ 1592 w 3770"/>
                <a:gd name="T17" fmla="*/ 9279 h 9873"/>
                <a:gd name="T18" fmla="*/ 1405 w 3770"/>
                <a:gd name="T19" fmla="*/ 9123 h 9873"/>
                <a:gd name="T20" fmla="*/ 1296 w 3770"/>
                <a:gd name="T21" fmla="*/ 8827 h 9873"/>
                <a:gd name="T22" fmla="*/ 1155 w 3770"/>
                <a:gd name="T23" fmla="*/ 3060 h 9873"/>
                <a:gd name="T24" fmla="*/ 819 w 3770"/>
                <a:gd name="T25" fmla="*/ 2747 h 9873"/>
                <a:gd name="T26" fmla="*/ 601 w 3770"/>
                <a:gd name="T27" fmla="*/ 2357 h 9873"/>
                <a:gd name="T28" fmla="*/ 531 w 3770"/>
                <a:gd name="T29" fmla="*/ 1920 h 9873"/>
                <a:gd name="T30" fmla="*/ 648 w 3770"/>
                <a:gd name="T31" fmla="*/ 1405 h 9873"/>
                <a:gd name="T32" fmla="*/ 913 w 3770"/>
                <a:gd name="T33" fmla="*/ 960 h 9873"/>
                <a:gd name="T34" fmla="*/ 1085 w 3770"/>
                <a:gd name="T35" fmla="*/ 882 h 9873"/>
                <a:gd name="T36" fmla="*/ 1109 w 3770"/>
                <a:gd name="T37" fmla="*/ 1623 h 9873"/>
                <a:gd name="T38" fmla="*/ 1233 w 3770"/>
                <a:gd name="T39" fmla="*/ 1998 h 9873"/>
                <a:gd name="T40" fmla="*/ 1507 w 3770"/>
                <a:gd name="T41" fmla="*/ 2248 h 9873"/>
                <a:gd name="T42" fmla="*/ 1905 w 3770"/>
                <a:gd name="T43" fmla="*/ 2341 h 9873"/>
                <a:gd name="T44" fmla="*/ 2185 w 3770"/>
                <a:gd name="T45" fmla="*/ 2272 h 9873"/>
                <a:gd name="T46" fmla="*/ 2497 w 3770"/>
                <a:gd name="T47" fmla="*/ 2029 h 9873"/>
                <a:gd name="T48" fmla="*/ 2693 w 3770"/>
                <a:gd name="T49" fmla="*/ 1678 h 9873"/>
                <a:gd name="T50" fmla="*/ 2724 w 3770"/>
                <a:gd name="T51" fmla="*/ 859 h 9873"/>
                <a:gd name="T52" fmla="*/ 2997 w 3770"/>
                <a:gd name="T53" fmla="*/ 1116 h 9873"/>
                <a:gd name="T54" fmla="*/ 3169 w 3770"/>
                <a:gd name="T55" fmla="*/ 1452 h 9873"/>
                <a:gd name="T56" fmla="*/ 2162 w 3770"/>
                <a:gd name="T57" fmla="*/ 0 h 9873"/>
                <a:gd name="T58" fmla="*/ 2131 w 3770"/>
                <a:gd name="T59" fmla="*/ 1655 h 9873"/>
                <a:gd name="T60" fmla="*/ 1928 w 3770"/>
                <a:gd name="T61" fmla="*/ 1811 h 9873"/>
                <a:gd name="T62" fmla="*/ 1748 w 3770"/>
                <a:gd name="T63" fmla="*/ 1764 h 9873"/>
                <a:gd name="T64" fmla="*/ 1623 w 3770"/>
                <a:gd name="T65" fmla="*/ 1576 h 9873"/>
                <a:gd name="T66" fmla="*/ 1256 w 3770"/>
                <a:gd name="T67" fmla="*/ 149 h 9873"/>
                <a:gd name="T68" fmla="*/ 773 w 3770"/>
                <a:gd name="T69" fmla="*/ 382 h 9873"/>
                <a:gd name="T70" fmla="*/ 476 w 3770"/>
                <a:gd name="T71" fmla="*/ 648 h 9873"/>
                <a:gd name="T72" fmla="*/ 219 w 3770"/>
                <a:gd name="T73" fmla="*/ 1015 h 9873"/>
                <a:gd name="T74" fmla="*/ 0 w 3770"/>
                <a:gd name="T75" fmla="*/ 1967 h 9873"/>
                <a:gd name="T76" fmla="*/ 55 w 3770"/>
                <a:gd name="T77" fmla="*/ 2396 h 9873"/>
                <a:gd name="T78" fmla="*/ 258 w 3770"/>
                <a:gd name="T79" fmla="*/ 2888 h 9873"/>
                <a:gd name="T80" fmla="*/ 617 w 3770"/>
                <a:gd name="T81" fmla="*/ 3309 h 9873"/>
                <a:gd name="T82" fmla="*/ 773 w 3770"/>
                <a:gd name="T83" fmla="*/ 8780 h 9873"/>
                <a:gd name="T84" fmla="*/ 882 w 3770"/>
                <a:gd name="T85" fmla="*/ 9295 h 9873"/>
                <a:gd name="T86" fmla="*/ 1148 w 3770"/>
                <a:gd name="T87" fmla="*/ 9623 h 9873"/>
                <a:gd name="T88" fmla="*/ 1647 w 3770"/>
                <a:gd name="T89" fmla="*/ 9856 h 9873"/>
                <a:gd name="T90" fmla="*/ 2068 w 3770"/>
                <a:gd name="T91" fmla="*/ 9841 h 9873"/>
                <a:gd name="T92" fmla="*/ 2505 w 3770"/>
                <a:gd name="T93" fmla="*/ 9599 h 9873"/>
                <a:gd name="T94" fmla="*/ 2771 w 3770"/>
                <a:gd name="T95" fmla="*/ 9295 h 9873"/>
                <a:gd name="T96" fmla="*/ 2919 w 3770"/>
                <a:gd name="T97" fmla="*/ 8819 h 9873"/>
                <a:gd name="T98" fmla="*/ 3192 w 3770"/>
                <a:gd name="T99" fmla="*/ 3239 h 9873"/>
                <a:gd name="T100" fmla="*/ 3544 w 3770"/>
                <a:gd name="T101" fmla="*/ 2770 h 9873"/>
                <a:gd name="T102" fmla="*/ 3769 w 3770"/>
                <a:gd name="T103" fmla="*/ 1897 h 9873"/>
                <a:gd name="T104" fmla="*/ 3676 w 3770"/>
                <a:gd name="T105" fmla="*/ 1343 h 9873"/>
                <a:gd name="T106" fmla="*/ 3332 w 3770"/>
                <a:gd name="T107" fmla="*/ 726 h 9873"/>
                <a:gd name="T108" fmla="*/ 2763 w 3770"/>
                <a:gd name="T109" fmla="*/ 266 h 9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70" h="9873">
                  <a:moveTo>
                    <a:pt x="3246" y="1951"/>
                  </a:moveTo>
                  <a:lnTo>
                    <a:pt x="3246" y="1951"/>
                  </a:lnTo>
                  <a:lnTo>
                    <a:pt x="3239" y="2037"/>
                  </a:lnTo>
                  <a:lnTo>
                    <a:pt x="3231" y="2123"/>
                  </a:lnTo>
                  <a:lnTo>
                    <a:pt x="3215" y="2209"/>
                  </a:lnTo>
                  <a:lnTo>
                    <a:pt x="3200" y="2295"/>
                  </a:lnTo>
                  <a:lnTo>
                    <a:pt x="3177" y="2380"/>
                  </a:lnTo>
                  <a:lnTo>
                    <a:pt x="3146" y="2458"/>
                  </a:lnTo>
                  <a:lnTo>
                    <a:pt x="3107" y="2537"/>
                  </a:lnTo>
                  <a:lnTo>
                    <a:pt x="3067" y="2615"/>
                  </a:lnTo>
                  <a:lnTo>
                    <a:pt x="3020" y="2685"/>
                  </a:lnTo>
                  <a:lnTo>
                    <a:pt x="2974" y="2755"/>
                  </a:lnTo>
                  <a:lnTo>
                    <a:pt x="2919" y="2817"/>
                  </a:lnTo>
                  <a:lnTo>
                    <a:pt x="2856" y="2880"/>
                  </a:lnTo>
                  <a:lnTo>
                    <a:pt x="2794" y="2942"/>
                  </a:lnTo>
                  <a:lnTo>
                    <a:pt x="2724" y="2997"/>
                  </a:lnTo>
                  <a:lnTo>
                    <a:pt x="2646" y="3052"/>
                  </a:lnTo>
                  <a:lnTo>
                    <a:pt x="2568" y="3099"/>
                  </a:lnTo>
                  <a:lnTo>
                    <a:pt x="2568" y="3099"/>
                  </a:lnTo>
                  <a:lnTo>
                    <a:pt x="2427" y="3146"/>
                  </a:lnTo>
                  <a:lnTo>
                    <a:pt x="2427" y="3146"/>
                  </a:lnTo>
                  <a:lnTo>
                    <a:pt x="2396" y="8772"/>
                  </a:lnTo>
                  <a:lnTo>
                    <a:pt x="2396" y="8772"/>
                  </a:lnTo>
                  <a:lnTo>
                    <a:pt x="2388" y="8827"/>
                  </a:lnTo>
                  <a:lnTo>
                    <a:pt x="2381" y="8881"/>
                  </a:lnTo>
                  <a:lnTo>
                    <a:pt x="2365" y="8928"/>
                  </a:lnTo>
                  <a:lnTo>
                    <a:pt x="2342" y="8982"/>
                  </a:lnTo>
                  <a:lnTo>
                    <a:pt x="2318" y="9029"/>
                  </a:lnTo>
                  <a:lnTo>
                    <a:pt x="2287" y="9076"/>
                  </a:lnTo>
                  <a:lnTo>
                    <a:pt x="2248" y="9123"/>
                  </a:lnTo>
                  <a:lnTo>
                    <a:pt x="2217" y="9162"/>
                  </a:lnTo>
                  <a:lnTo>
                    <a:pt x="2170" y="9201"/>
                  </a:lnTo>
                  <a:lnTo>
                    <a:pt x="2123" y="9240"/>
                  </a:lnTo>
                  <a:lnTo>
                    <a:pt x="2076" y="9272"/>
                  </a:lnTo>
                  <a:lnTo>
                    <a:pt x="2029" y="9295"/>
                  </a:lnTo>
                  <a:lnTo>
                    <a:pt x="1975" y="9319"/>
                  </a:lnTo>
                  <a:lnTo>
                    <a:pt x="1928" y="9334"/>
                  </a:lnTo>
                  <a:lnTo>
                    <a:pt x="1873" y="9341"/>
                  </a:lnTo>
                  <a:lnTo>
                    <a:pt x="1819" y="9349"/>
                  </a:lnTo>
                  <a:lnTo>
                    <a:pt x="1819" y="9349"/>
                  </a:lnTo>
                  <a:lnTo>
                    <a:pt x="1780" y="9341"/>
                  </a:lnTo>
                  <a:lnTo>
                    <a:pt x="1740" y="9334"/>
                  </a:lnTo>
                  <a:lnTo>
                    <a:pt x="1694" y="9326"/>
                  </a:lnTo>
                  <a:lnTo>
                    <a:pt x="1647" y="9303"/>
                  </a:lnTo>
                  <a:lnTo>
                    <a:pt x="1592" y="9279"/>
                  </a:lnTo>
                  <a:lnTo>
                    <a:pt x="1546" y="9248"/>
                  </a:lnTo>
                  <a:lnTo>
                    <a:pt x="1491" y="9209"/>
                  </a:lnTo>
                  <a:lnTo>
                    <a:pt x="1436" y="9162"/>
                  </a:lnTo>
                  <a:lnTo>
                    <a:pt x="1436" y="9162"/>
                  </a:lnTo>
                  <a:lnTo>
                    <a:pt x="1405" y="9123"/>
                  </a:lnTo>
                  <a:lnTo>
                    <a:pt x="1374" y="9076"/>
                  </a:lnTo>
                  <a:lnTo>
                    <a:pt x="1335" y="8990"/>
                  </a:lnTo>
                  <a:lnTo>
                    <a:pt x="1303" y="8905"/>
                  </a:lnTo>
                  <a:lnTo>
                    <a:pt x="1296" y="8827"/>
                  </a:lnTo>
                  <a:lnTo>
                    <a:pt x="1296" y="8827"/>
                  </a:lnTo>
                  <a:lnTo>
                    <a:pt x="1327" y="3200"/>
                  </a:lnTo>
                  <a:lnTo>
                    <a:pt x="1327" y="3200"/>
                  </a:lnTo>
                  <a:lnTo>
                    <a:pt x="1233" y="3107"/>
                  </a:lnTo>
                  <a:lnTo>
                    <a:pt x="1233" y="3107"/>
                  </a:lnTo>
                  <a:lnTo>
                    <a:pt x="1155" y="3060"/>
                  </a:lnTo>
                  <a:lnTo>
                    <a:pt x="1085" y="3005"/>
                  </a:lnTo>
                  <a:lnTo>
                    <a:pt x="1015" y="2950"/>
                  </a:lnTo>
                  <a:lnTo>
                    <a:pt x="944" y="2888"/>
                  </a:lnTo>
                  <a:lnTo>
                    <a:pt x="882" y="2817"/>
                  </a:lnTo>
                  <a:lnTo>
                    <a:pt x="819" y="2747"/>
                  </a:lnTo>
                  <a:lnTo>
                    <a:pt x="773" y="2677"/>
                  </a:lnTo>
                  <a:lnTo>
                    <a:pt x="719" y="2599"/>
                  </a:lnTo>
                  <a:lnTo>
                    <a:pt x="680" y="2521"/>
                  </a:lnTo>
                  <a:lnTo>
                    <a:pt x="640" y="2443"/>
                  </a:lnTo>
                  <a:lnTo>
                    <a:pt x="601" y="2357"/>
                  </a:lnTo>
                  <a:lnTo>
                    <a:pt x="578" y="2272"/>
                  </a:lnTo>
                  <a:lnTo>
                    <a:pt x="554" y="2186"/>
                  </a:lnTo>
                  <a:lnTo>
                    <a:pt x="539" y="2092"/>
                  </a:lnTo>
                  <a:lnTo>
                    <a:pt x="531" y="2006"/>
                  </a:lnTo>
                  <a:lnTo>
                    <a:pt x="531" y="1920"/>
                  </a:lnTo>
                  <a:lnTo>
                    <a:pt x="531" y="1920"/>
                  </a:lnTo>
                  <a:lnTo>
                    <a:pt x="547" y="1788"/>
                  </a:lnTo>
                  <a:lnTo>
                    <a:pt x="578" y="1662"/>
                  </a:lnTo>
                  <a:lnTo>
                    <a:pt x="609" y="1530"/>
                  </a:lnTo>
                  <a:lnTo>
                    <a:pt x="648" y="1405"/>
                  </a:lnTo>
                  <a:lnTo>
                    <a:pt x="703" y="1280"/>
                  </a:lnTo>
                  <a:lnTo>
                    <a:pt x="757" y="1163"/>
                  </a:lnTo>
                  <a:lnTo>
                    <a:pt x="827" y="1054"/>
                  </a:lnTo>
                  <a:lnTo>
                    <a:pt x="913" y="960"/>
                  </a:lnTo>
                  <a:lnTo>
                    <a:pt x="913" y="960"/>
                  </a:lnTo>
                  <a:lnTo>
                    <a:pt x="937" y="945"/>
                  </a:lnTo>
                  <a:lnTo>
                    <a:pt x="960" y="929"/>
                  </a:lnTo>
                  <a:lnTo>
                    <a:pt x="1007" y="913"/>
                  </a:lnTo>
                  <a:lnTo>
                    <a:pt x="1062" y="890"/>
                  </a:lnTo>
                  <a:lnTo>
                    <a:pt x="1085" y="882"/>
                  </a:lnTo>
                  <a:lnTo>
                    <a:pt x="1109" y="867"/>
                  </a:lnTo>
                  <a:lnTo>
                    <a:pt x="1109" y="867"/>
                  </a:lnTo>
                  <a:lnTo>
                    <a:pt x="1101" y="1530"/>
                  </a:lnTo>
                  <a:lnTo>
                    <a:pt x="1101" y="1530"/>
                  </a:lnTo>
                  <a:lnTo>
                    <a:pt x="1109" y="1623"/>
                  </a:lnTo>
                  <a:lnTo>
                    <a:pt x="1117" y="1702"/>
                  </a:lnTo>
                  <a:lnTo>
                    <a:pt x="1132" y="1788"/>
                  </a:lnTo>
                  <a:lnTo>
                    <a:pt x="1163" y="1858"/>
                  </a:lnTo>
                  <a:lnTo>
                    <a:pt x="1194" y="1928"/>
                  </a:lnTo>
                  <a:lnTo>
                    <a:pt x="1233" y="1998"/>
                  </a:lnTo>
                  <a:lnTo>
                    <a:pt x="1272" y="2060"/>
                  </a:lnTo>
                  <a:lnTo>
                    <a:pt x="1327" y="2115"/>
                  </a:lnTo>
                  <a:lnTo>
                    <a:pt x="1382" y="2162"/>
                  </a:lnTo>
                  <a:lnTo>
                    <a:pt x="1444" y="2209"/>
                  </a:lnTo>
                  <a:lnTo>
                    <a:pt x="1507" y="2248"/>
                  </a:lnTo>
                  <a:lnTo>
                    <a:pt x="1577" y="2279"/>
                  </a:lnTo>
                  <a:lnTo>
                    <a:pt x="1654" y="2303"/>
                  </a:lnTo>
                  <a:lnTo>
                    <a:pt x="1733" y="2326"/>
                  </a:lnTo>
                  <a:lnTo>
                    <a:pt x="1819" y="2334"/>
                  </a:lnTo>
                  <a:lnTo>
                    <a:pt x="1905" y="2341"/>
                  </a:lnTo>
                  <a:lnTo>
                    <a:pt x="1905" y="2341"/>
                  </a:lnTo>
                  <a:lnTo>
                    <a:pt x="1982" y="2334"/>
                  </a:lnTo>
                  <a:lnTo>
                    <a:pt x="2052" y="2319"/>
                  </a:lnTo>
                  <a:lnTo>
                    <a:pt x="2123" y="2303"/>
                  </a:lnTo>
                  <a:lnTo>
                    <a:pt x="2185" y="2272"/>
                  </a:lnTo>
                  <a:lnTo>
                    <a:pt x="2256" y="2232"/>
                  </a:lnTo>
                  <a:lnTo>
                    <a:pt x="2318" y="2193"/>
                  </a:lnTo>
                  <a:lnTo>
                    <a:pt x="2381" y="2146"/>
                  </a:lnTo>
                  <a:lnTo>
                    <a:pt x="2443" y="2092"/>
                  </a:lnTo>
                  <a:lnTo>
                    <a:pt x="2497" y="2029"/>
                  </a:lnTo>
                  <a:lnTo>
                    <a:pt x="2544" y="1967"/>
                  </a:lnTo>
                  <a:lnTo>
                    <a:pt x="2591" y="1905"/>
                  </a:lnTo>
                  <a:lnTo>
                    <a:pt x="2630" y="1835"/>
                  </a:lnTo>
                  <a:lnTo>
                    <a:pt x="2662" y="1756"/>
                  </a:lnTo>
                  <a:lnTo>
                    <a:pt x="2693" y="1678"/>
                  </a:lnTo>
                  <a:lnTo>
                    <a:pt x="2709" y="1600"/>
                  </a:lnTo>
                  <a:lnTo>
                    <a:pt x="2724" y="1522"/>
                  </a:lnTo>
                  <a:lnTo>
                    <a:pt x="2724" y="1522"/>
                  </a:lnTo>
                  <a:lnTo>
                    <a:pt x="2724" y="859"/>
                  </a:lnTo>
                  <a:lnTo>
                    <a:pt x="2724" y="859"/>
                  </a:lnTo>
                  <a:lnTo>
                    <a:pt x="2787" y="898"/>
                  </a:lnTo>
                  <a:lnTo>
                    <a:pt x="2848" y="953"/>
                  </a:lnTo>
                  <a:lnTo>
                    <a:pt x="2895" y="999"/>
                  </a:lnTo>
                  <a:lnTo>
                    <a:pt x="2950" y="1062"/>
                  </a:lnTo>
                  <a:lnTo>
                    <a:pt x="2997" y="1116"/>
                  </a:lnTo>
                  <a:lnTo>
                    <a:pt x="3036" y="1178"/>
                  </a:lnTo>
                  <a:lnTo>
                    <a:pt x="3075" y="1241"/>
                  </a:lnTo>
                  <a:lnTo>
                    <a:pt x="3114" y="1311"/>
                  </a:lnTo>
                  <a:lnTo>
                    <a:pt x="3146" y="1382"/>
                  </a:lnTo>
                  <a:lnTo>
                    <a:pt x="3169" y="1452"/>
                  </a:lnTo>
                  <a:lnTo>
                    <a:pt x="3192" y="1530"/>
                  </a:lnTo>
                  <a:lnTo>
                    <a:pt x="3215" y="1608"/>
                  </a:lnTo>
                  <a:lnTo>
                    <a:pt x="3239" y="1772"/>
                  </a:lnTo>
                  <a:lnTo>
                    <a:pt x="3246" y="1951"/>
                  </a:lnTo>
                  <a:close/>
                  <a:moveTo>
                    <a:pt x="2162" y="0"/>
                  </a:moveTo>
                  <a:lnTo>
                    <a:pt x="2162" y="0"/>
                  </a:lnTo>
                  <a:lnTo>
                    <a:pt x="2154" y="1530"/>
                  </a:lnTo>
                  <a:lnTo>
                    <a:pt x="2154" y="1530"/>
                  </a:lnTo>
                  <a:lnTo>
                    <a:pt x="2146" y="1592"/>
                  </a:lnTo>
                  <a:lnTo>
                    <a:pt x="2131" y="1655"/>
                  </a:lnTo>
                  <a:lnTo>
                    <a:pt x="2107" y="1702"/>
                  </a:lnTo>
                  <a:lnTo>
                    <a:pt x="2076" y="1741"/>
                  </a:lnTo>
                  <a:lnTo>
                    <a:pt x="2037" y="1772"/>
                  </a:lnTo>
                  <a:lnTo>
                    <a:pt x="1990" y="1795"/>
                  </a:lnTo>
                  <a:lnTo>
                    <a:pt x="1928" y="1811"/>
                  </a:lnTo>
                  <a:lnTo>
                    <a:pt x="1866" y="1811"/>
                  </a:lnTo>
                  <a:lnTo>
                    <a:pt x="1866" y="1811"/>
                  </a:lnTo>
                  <a:lnTo>
                    <a:pt x="1827" y="1811"/>
                  </a:lnTo>
                  <a:lnTo>
                    <a:pt x="1787" y="1788"/>
                  </a:lnTo>
                  <a:lnTo>
                    <a:pt x="1748" y="1764"/>
                  </a:lnTo>
                  <a:lnTo>
                    <a:pt x="1709" y="1733"/>
                  </a:lnTo>
                  <a:lnTo>
                    <a:pt x="1678" y="1694"/>
                  </a:lnTo>
                  <a:lnTo>
                    <a:pt x="1647" y="1655"/>
                  </a:lnTo>
                  <a:lnTo>
                    <a:pt x="1631" y="1615"/>
                  </a:lnTo>
                  <a:lnTo>
                    <a:pt x="1623" y="1576"/>
                  </a:lnTo>
                  <a:lnTo>
                    <a:pt x="1623" y="1576"/>
                  </a:lnTo>
                  <a:lnTo>
                    <a:pt x="1639" y="55"/>
                  </a:lnTo>
                  <a:lnTo>
                    <a:pt x="1639" y="55"/>
                  </a:lnTo>
                  <a:lnTo>
                    <a:pt x="1256" y="149"/>
                  </a:lnTo>
                  <a:lnTo>
                    <a:pt x="1256" y="149"/>
                  </a:lnTo>
                  <a:lnTo>
                    <a:pt x="1148" y="188"/>
                  </a:lnTo>
                  <a:lnTo>
                    <a:pt x="1046" y="227"/>
                  </a:lnTo>
                  <a:lnTo>
                    <a:pt x="952" y="281"/>
                  </a:lnTo>
                  <a:lnTo>
                    <a:pt x="858" y="328"/>
                  </a:lnTo>
                  <a:lnTo>
                    <a:pt x="773" y="382"/>
                  </a:lnTo>
                  <a:lnTo>
                    <a:pt x="687" y="445"/>
                  </a:lnTo>
                  <a:lnTo>
                    <a:pt x="609" y="515"/>
                  </a:lnTo>
                  <a:lnTo>
                    <a:pt x="539" y="586"/>
                  </a:lnTo>
                  <a:lnTo>
                    <a:pt x="539" y="586"/>
                  </a:lnTo>
                  <a:lnTo>
                    <a:pt x="476" y="648"/>
                  </a:lnTo>
                  <a:lnTo>
                    <a:pt x="414" y="718"/>
                  </a:lnTo>
                  <a:lnTo>
                    <a:pt x="359" y="788"/>
                  </a:lnTo>
                  <a:lnTo>
                    <a:pt x="313" y="859"/>
                  </a:lnTo>
                  <a:lnTo>
                    <a:pt x="266" y="937"/>
                  </a:lnTo>
                  <a:lnTo>
                    <a:pt x="219" y="1015"/>
                  </a:lnTo>
                  <a:lnTo>
                    <a:pt x="149" y="1186"/>
                  </a:lnTo>
                  <a:lnTo>
                    <a:pt x="86" y="1366"/>
                  </a:lnTo>
                  <a:lnTo>
                    <a:pt x="39" y="1561"/>
                  </a:lnTo>
                  <a:lnTo>
                    <a:pt x="16" y="1756"/>
                  </a:lnTo>
                  <a:lnTo>
                    <a:pt x="0" y="1967"/>
                  </a:lnTo>
                  <a:lnTo>
                    <a:pt x="0" y="1967"/>
                  </a:lnTo>
                  <a:lnTo>
                    <a:pt x="8" y="2076"/>
                  </a:lnTo>
                  <a:lnTo>
                    <a:pt x="16" y="2186"/>
                  </a:lnTo>
                  <a:lnTo>
                    <a:pt x="31" y="2287"/>
                  </a:lnTo>
                  <a:lnTo>
                    <a:pt x="55" y="2396"/>
                  </a:lnTo>
                  <a:lnTo>
                    <a:pt x="78" y="2497"/>
                  </a:lnTo>
                  <a:lnTo>
                    <a:pt x="117" y="2599"/>
                  </a:lnTo>
                  <a:lnTo>
                    <a:pt x="156" y="2701"/>
                  </a:lnTo>
                  <a:lnTo>
                    <a:pt x="203" y="2794"/>
                  </a:lnTo>
                  <a:lnTo>
                    <a:pt x="258" y="2888"/>
                  </a:lnTo>
                  <a:lnTo>
                    <a:pt x="321" y="2981"/>
                  </a:lnTo>
                  <a:lnTo>
                    <a:pt x="382" y="3068"/>
                  </a:lnTo>
                  <a:lnTo>
                    <a:pt x="460" y="3153"/>
                  </a:lnTo>
                  <a:lnTo>
                    <a:pt x="539" y="3231"/>
                  </a:lnTo>
                  <a:lnTo>
                    <a:pt x="617" y="3309"/>
                  </a:lnTo>
                  <a:lnTo>
                    <a:pt x="711" y="3379"/>
                  </a:lnTo>
                  <a:lnTo>
                    <a:pt x="804" y="3442"/>
                  </a:lnTo>
                  <a:lnTo>
                    <a:pt x="804" y="3442"/>
                  </a:lnTo>
                  <a:lnTo>
                    <a:pt x="773" y="8780"/>
                  </a:lnTo>
                  <a:lnTo>
                    <a:pt x="773" y="8780"/>
                  </a:lnTo>
                  <a:lnTo>
                    <a:pt x="773" y="8889"/>
                  </a:lnTo>
                  <a:lnTo>
                    <a:pt x="788" y="8990"/>
                  </a:lnTo>
                  <a:lnTo>
                    <a:pt x="812" y="9099"/>
                  </a:lnTo>
                  <a:lnTo>
                    <a:pt x="843" y="9201"/>
                  </a:lnTo>
                  <a:lnTo>
                    <a:pt x="882" y="9295"/>
                  </a:lnTo>
                  <a:lnTo>
                    <a:pt x="929" y="9380"/>
                  </a:lnTo>
                  <a:lnTo>
                    <a:pt x="991" y="9466"/>
                  </a:lnTo>
                  <a:lnTo>
                    <a:pt x="1054" y="9544"/>
                  </a:lnTo>
                  <a:lnTo>
                    <a:pt x="1054" y="9544"/>
                  </a:lnTo>
                  <a:lnTo>
                    <a:pt x="1148" y="9623"/>
                  </a:lnTo>
                  <a:lnTo>
                    <a:pt x="1241" y="9693"/>
                  </a:lnTo>
                  <a:lnTo>
                    <a:pt x="1342" y="9747"/>
                  </a:lnTo>
                  <a:lnTo>
                    <a:pt x="1444" y="9794"/>
                  </a:lnTo>
                  <a:lnTo>
                    <a:pt x="1546" y="9833"/>
                  </a:lnTo>
                  <a:lnTo>
                    <a:pt x="1647" y="9856"/>
                  </a:lnTo>
                  <a:lnTo>
                    <a:pt x="1756" y="9864"/>
                  </a:lnTo>
                  <a:lnTo>
                    <a:pt x="1866" y="9872"/>
                  </a:lnTo>
                  <a:lnTo>
                    <a:pt x="1866" y="9872"/>
                  </a:lnTo>
                  <a:lnTo>
                    <a:pt x="1967" y="9864"/>
                  </a:lnTo>
                  <a:lnTo>
                    <a:pt x="2068" y="9841"/>
                  </a:lnTo>
                  <a:lnTo>
                    <a:pt x="2162" y="9817"/>
                  </a:lnTo>
                  <a:lnTo>
                    <a:pt x="2256" y="9770"/>
                  </a:lnTo>
                  <a:lnTo>
                    <a:pt x="2342" y="9724"/>
                  </a:lnTo>
                  <a:lnTo>
                    <a:pt x="2427" y="9670"/>
                  </a:lnTo>
                  <a:lnTo>
                    <a:pt x="2505" y="9599"/>
                  </a:lnTo>
                  <a:lnTo>
                    <a:pt x="2583" y="9537"/>
                  </a:lnTo>
                  <a:lnTo>
                    <a:pt x="2583" y="9537"/>
                  </a:lnTo>
                  <a:lnTo>
                    <a:pt x="2646" y="9458"/>
                  </a:lnTo>
                  <a:lnTo>
                    <a:pt x="2716" y="9380"/>
                  </a:lnTo>
                  <a:lnTo>
                    <a:pt x="2771" y="9295"/>
                  </a:lnTo>
                  <a:lnTo>
                    <a:pt x="2817" y="9209"/>
                  </a:lnTo>
                  <a:lnTo>
                    <a:pt x="2864" y="9115"/>
                  </a:lnTo>
                  <a:lnTo>
                    <a:pt x="2887" y="9021"/>
                  </a:lnTo>
                  <a:lnTo>
                    <a:pt x="2911" y="8920"/>
                  </a:lnTo>
                  <a:lnTo>
                    <a:pt x="2919" y="8819"/>
                  </a:lnTo>
                  <a:lnTo>
                    <a:pt x="2919" y="8819"/>
                  </a:lnTo>
                  <a:lnTo>
                    <a:pt x="2950" y="3473"/>
                  </a:lnTo>
                  <a:lnTo>
                    <a:pt x="2950" y="3473"/>
                  </a:lnTo>
                  <a:lnTo>
                    <a:pt x="3192" y="3239"/>
                  </a:lnTo>
                  <a:lnTo>
                    <a:pt x="3192" y="3239"/>
                  </a:lnTo>
                  <a:lnTo>
                    <a:pt x="3192" y="3239"/>
                  </a:lnTo>
                  <a:lnTo>
                    <a:pt x="3262" y="3161"/>
                  </a:lnTo>
                  <a:lnTo>
                    <a:pt x="3325" y="3091"/>
                  </a:lnTo>
                  <a:lnTo>
                    <a:pt x="3442" y="2935"/>
                  </a:lnTo>
                  <a:lnTo>
                    <a:pt x="3544" y="2770"/>
                  </a:lnTo>
                  <a:lnTo>
                    <a:pt x="3621" y="2599"/>
                  </a:lnTo>
                  <a:lnTo>
                    <a:pt x="3683" y="2427"/>
                  </a:lnTo>
                  <a:lnTo>
                    <a:pt x="3730" y="2256"/>
                  </a:lnTo>
                  <a:lnTo>
                    <a:pt x="3762" y="2076"/>
                  </a:lnTo>
                  <a:lnTo>
                    <a:pt x="3769" y="1897"/>
                  </a:lnTo>
                  <a:lnTo>
                    <a:pt x="3769" y="1897"/>
                  </a:lnTo>
                  <a:lnTo>
                    <a:pt x="3762" y="1756"/>
                  </a:lnTo>
                  <a:lnTo>
                    <a:pt x="3746" y="1615"/>
                  </a:lnTo>
                  <a:lnTo>
                    <a:pt x="3715" y="1476"/>
                  </a:lnTo>
                  <a:lnTo>
                    <a:pt x="3676" y="1343"/>
                  </a:lnTo>
                  <a:lnTo>
                    <a:pt x="3629" y="1210"/>
                  </a:lnTo>
                  <a:lnTo>
                    <a:pt x="3567" y="1078"/>
                  </a:lnTo>
                  <a:lnTo>
                    <a:pt x="3497" y="960"/>
                  </a:lnTo>
                  <a:lnTo>
                    <a:pt x="3418" y="835"/>
                  </a:lnTo>
                  <a:lnTo>
                    <a:pt x="3332" y="726"/>
                  </a:lnTo>
                  <a:lnTo>
                    <a:pt x="3231" y="617"/>
                  </a:lnTo>
                  <a:lnTo>
                    <a:pt x="3130" y="523"/>
                  </a:lnTo>
                  <a:lnTo>
                    <a:pt x="3013" y="429"/>
                  </a:lnTo>
                  <a:lnTo>
                    <a:pt x="2895" y="343"/>
                  </a:lnTo>
                  <a:lnTo>
                    <a:pt x="2763" y="266"/>
                  </a:lnTo>
                  <a:lnTo>
                    <a:pt x="2630" y="196"/>
                  </a:lnTo>
                  <a:lnTo>
                    <a:pt x="2489" y="141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428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07523D23-044F-4148-98A7-C78F1754D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1621" y="4110936"/>
              <a:ext cx="141657" cy="223882"/>
            </a:xfrm>
            <a:custGeom>
              <a:avLst/>
              <a:gdLst>
                <a:gd name="T0" fmla="*/ 1842 w 2186"/>
                <a:gd name="T1" fmla="*/ 3683 h 3684"/>
                <a:gd name="T2" fmla="*/ 0 w 2186"/>
                <a:gd name="T3" fmla="*/ 1841 h 3684"/>
                <a:gd name="T4" fmla="*/ 1842 w 2186"/>
                <a:gd name="T5" fmla="*/ 0 h 3684"/>
                <a:gd name="T6" fmla="*/ 2185 w 2186"/>
                <a:gd name="T7" fmla="*/ 343 h 3684"/>
                <a:gd name="T8" fmla="*/ 679 w 2186"/>
                <a:gd name="T9" fmla="*/ 1841 h 3684"/>
                <a:gd name="T10" fmla="*/ 2185 w 2186"/>
                <a:gd name="T11" fmla="*/ 3348 h 3684"/>
                <a:gd name="T12" fmla="*/ 1842 w 2186"/>
                <a:gd name="T13" fmla="*/ 3683 h 3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6" h="3684">
                  <a:moveTo>
                    <a:pt x="1842" y="3683"/>
                  </a:moveTo>
                  <a:lnTo>
                    <a:pt x="0" y="1841"/>
                  </a:lnTo>
                  <a:lnTo>
                    <a:pt x="1842" y="0"/>
                  </a:lnTo>
                  <a:lnTo>
                    <a:pt x="2185" y="343"/>
                  </a:lnTo>
                  <a:lnTo>
                    <a:pt x="679" y="1841"/>
                  </a:lnTo>
                  <a:lnTo>
                    <a:pt x="2185" y="3348"/>
                  </a:lnTo>
                  <a:lnTo>
                    <a:pt x="1842" y="3683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428" dirty="0">
                <a:solidFill>
                  <a:schemeClr val="tx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6432E644-346E-5543-9745-99617AD72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2539" y="4110936"/>
              <a:ext cx="141086" cy="223882"/>
            </a:xfrm>
            <a:custGeom>
              <a:avLst/>
              <a:gdLst>
                <a:gd name="T0" fmla="*/ 335 w 2177"/>
                <a:gd name="T1" fmla="*/ 3683 h 3684"/>
                <a:gd name="T2" fmla="*/ 0 w 2177"/>
                <a:gd name="T3" fmla="*/ 3348 h 3684"/>
                <a:gd name="T4" fmla="*/ 1505 w 2177"/>
                <a:gd name="T5" fmla="*/ 1841 h 3684"/>
                <a:gd name="T6" fmla="*/ 0 w 2177"/>
                <a:gd name="T7" fmla="*/ 343 h 3684"/>
                <a:gd name="T8" fmla="*/ 335 w 2177"/>
                <a:gd name="T9" fmla="*/ 0 h 3684"/>
                <a:gd name="T10" fmla="*/ 2176 w 2177"/>
                <a:gd name="T11" fmla="*/ 1841 h 3684"/>
                <a:gd name="T12" fmla="*/ 335 w 2177"/>
                <a:gd name="T13" fmla="*/ 3683 h 3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77" h="3684">
                  <a:moveTo>
                    <a:pt x="335" y="3683"/>
                  </a:moveTo>
                  <a:lnTo>
                    <a:pt x="0" y="3348"/>
                  </a:lnTo>
                  <a:lnTo>
                    <a:pt x="1505" y="1841"/>
                  </a:lnTo>
                  <a:lnTo>
                    <a:pt x="0" y="343"/>
                  </a:lnTo>
                  <a:lnTo>
                    <a:pt x="335" y="0"/>
                  </a:lnTo>
                  <a:lnTo>
                    <a:pt x="2176" y="1841"/>
                  </a:lnTo>
                  <a:lnTo>
                    <a:pt x="335" y="3683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 sz="1428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39C5B47-F74E-0A44-B2FC-D99A997A348B}"/>
              </a:ext>
            </a:extLst>
          </p:cNvPr>
          <p:cNvSpPr txBox="1"/>
          <p:nvPr/>
        </p:nvSpPr>
        <p:spPr>
          <a:xfrm>
            <a:off x="3396005" y="6594171"/>
            <a:ext cx="9121023" cy="423653"/>
          </a:xfrm>
          <a:prstGeom prst="rect">
            <a:avLst/>
          </a:prstGeom>
          <a:noFill/>
        </p:spPr>
        <p:txBody>
          <a:bodyPr wrap="none" lIns="172212" tIns="137769" rIns="172212" bIns="137769" rtlCol="0">
            <a:spAutoFit/>
          </a:bodyPr>
          <a:lstStyle/>
          <a:p>
            <a:pPr algn="r" defTabSz="878179">
              <a:lnSpc>
                <a:spcPct val="90000"/>
              </a:lnSpc>
              <a:spcAft>
                <a:spcPts val="564"/>
              </a:spcAft>
            </a:pPr>
            <a:r>
              <a:rPr lang="en-US" sz="1050" kern="0" dirty="0">
                <a:solidFill>
                  <a:srgbClr val="73737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Source: </a:t>
            </a:r>
            <a:r>
              <a:rPr lang="en-GB" sz="1050" kern="0" dirty="0">
                <a:solidFill>
                  <a:srgbClr val="737373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2018 Accelerate: State of DevOps: Strategies for a New Economy." N. Forsgren, J. Humble, G. Kim. DevOps Research and Assessment (DORA)</a:t>
            </a:r>
            <a:endParaRPr lang="en-US" sz="1050" kern="0" dirty="0">
              <a:solidFill>
                <a:srgbClr val="737373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23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3">
            <a:extLst>
              <a:ext uri="{FF2B5EF4-FFF2-40B4-BE49-F238E27FC236}">
                <a16:creationId xmlns:a16="http://schemas.microsoft.com/office/drawing/2014/main" id="{91E710D0-1568-1B47-9B57-B96FC8A5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773112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Azure DevOps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F3D21D-A371-A14B-BA82-695C5A48905B}"/>
              </a:ext>
            </a:extLst>
          </p:cNvPr>
          <p:cNvSpPr txBox="1"/>
          <p:nvPr/>
        </p:nvSpPr>
        <p:spPr>
          <a:xfrm>
            <a:off x="434978" y="3178941"/>
            <a:ext cx="11563347" cy="544765"/>
          </a:xfrm>
          <a:prstGeom prst="rect">
            <a:avLst/>
          </a:prstGeom>
          <a:noFill/>
        </p:spPr>
        <p:txBody>
          <a:bodyPr wrap="square" lIns="0" tIns="146304" rIns="0" bIns="146304" rtlCol="0" anchor="t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" dirty="0"/>
              <a:t>Una solución integral para organizaciones que buscan una cadena de herramientas de nivel empresarial</a:t>
            </a:r>
            <a:endParaRPr lang="en-US" sz="1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FE5ED1-2C9D-B142-BA0C-8FA6AD5FC81B}"/>
              </a:ext>
            </a:extLst>
          </p:cNvPr>
          <p:cNvSpPr txBox="1"/>
          <p:nvPr/>
        </p:nvSpPr>
        <p:spPr>
          <a:xfrm>
            <a:off x="1480158" y="4002041"/>
            <a:ext cx="1469927" cy="1983759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08000" tIns="146304" rIns="108000" bIns="146304" rtlCol="0" anchor="ctr" anchorCtr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_tradnl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Totalmente integrado con trazabilidad de extremo a extremo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75E166EF-0952-E549-94B9-99CF0BE6F1F8}"/>
              </a:ext>
            </a:extLst>
          </p:cNvPr>
          <p:cNvSpPr txBox="1">
            <a:spLocks/>
          </p:cNvSpPr>
          <p:nvPr/>
        </p:nvSpPr>
        <p:spPr>
          <a:xfrm>
            <a:off x="434975" y="902579"/>
            <a:ext cx="5222025" cy="432580"/>
          </a:xfrm>
          <a:prstGeom prst="rect">
            <a:avLst/>
          </a:prstGeom>
        </p:spPr>
        <p:txBody>
          <a:bodyPr lIns="0" rIns="0" anchor="t"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Mejor juntos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AA6C9E-CA84-0246-944D-20D217A0326A}"/>
              </a:ext>
            </a:extLst>
          </p:cNvPr>
          <p:cNvSpPr txBox="1"/>
          <p:nvPr/>
        </p:nvSpPr>
        <p:spPr>
          <a:xfrm>
            <a:off x="3493282" y="3981367"/>
            <a:ext cx="1469927" cy="1983759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08000" tIns="146304" rIns="108000" bIns="146304" rtlCol="0" anchor="ctr" anchorCtr="0">
            <a:noAutofit/>
          </a:bodyPr>
          <a:lstStyle/>
          <a:p>
            <a:r>
              <a:rPr lang="es-ES_tradnl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Escalable a cualquier equipo y tamaño del proyecto.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BDD8B5-A606-B24C-AF7E-3DCF1867F3F2}"/>
              </a:ext>
            </a:extLst>
          </p:cNvPr>
          <p:cNvSpPr txBox="1"/>
          <p:nvPr/>
        </p:nvSpPr>
        <p:spPr>
          <a:xfrm>
            <a:off x="5506406" y="3981399"/>
            <a:ext cx="1469927" cy="1983759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08000" tIns="146304" rIns="108000" bIns="146304" rtlCol="0" anchor="ctr" anchorCtr="0">
            <a:noAutofit/>
          </a:bodyPr>
          <a:lstStyle/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Altamente disponible,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multi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región, nube híbrida y local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2FFF45-2511-5B45-8907-63C9E415C583}"/>
              </a:ext>
            </a:extLst>
          </p:cNvPr>
          <p:cNvSpPr txBox="1"/>
          <p:nvPr/>
        </p:nvSpPr>
        <p:spPr>
          <a:xfrm>
            <a:off x="7519530" y="3981431"/>
            <a:ext cx="1469927" cy="1983759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08000" tIns="146304" rIns="108000" bIns="146304" rtlCol="0" anchor="ctr" anchorCtr="0">
            <a:noAutofit/>
          </a:bodyPr>
          <a:lstStyle/>
          <a:p>
            <a:pPr algn="ctr"/>
            <a:r>
              <a:rPr lang="es-ES_tradnl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Atención al cliente.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1FF7AA-4012-7E43-9419-2750DFA86F84}"/>
              </a:ext>
            </a:extLst>
          </p:cNvPr>
          <p:cNvSpPr txBox="1"/>
          <p:nvPr/>
        </p:nvSpPr>
        <p:spPr>
          <a:xfrm>
            <a:off x="9532655" y="3981463"/>
            <a:ext cx="1469927" cy="1983759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08000" tIns="146304" rIns="108000" bIns="146304" rtlCol="0" anchor="ctr" anchorCtr="0">
            <a:noAutofit/>
          </a:bodyPr>
          <a:lstStyle/>
          <a:p>
            <a:r>
              <a:rPr lang="es-ES_tradnl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Administración y control de acceso consistente</a:t>
            </a:r>
          </a:p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0429EC73-318E-0D4B-800B-4FFAFD584CE8}"/>
              </a:ext>
            </a:extLst>
          </p:cNvPr>
          <p:cNvSpPr txBox="1">
            <a:spLocks/>
          </p:cNvSpPr>
          <p:nvPr/>
        </p:nvSpPr>
        <p:spPr>
          <a:xfrm>
            <a:off x="9184803" y="6390135"/>
            <a:ext cx="325167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https://azure.com/devops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FF8E4E-C062-E147-9E7D-31F62D347839}"/>
              </a:ext>
            </a:extLst>
          </p:cNvPr>
          <p:cNvSpPr/>
          <p:nvPr/>
        </p:nvSpPr>
        <p:spPr bwMode="auto">
          <a:xfrm>
            <a:off x="8602913" y="6327836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007AC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 w="19050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>
              <a:ln w="19050">
                <a:noFill/>
              </a:ln>
              <a:solidFill>
                <a:schemeClr val="tx2"/>
              </a:solidFill>
              <a:effectLst/>
              <a:uLnTx/>
              <a:uFillTx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34" name="Picture 4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C1B44968-F2BA-514C-B13F-C283D2CD2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467" y="1404460"/>
            <a:ext cx="950651" cy="958567"/>
          </a:xfrm>
          <a:prstGeom prst="rect">
            <a:avLst/>
          </a:prstGeom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id="{962008FD-E9C0-BD49-A4F2-2A94EDE1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063" y="1764833"/>
            <a:ext cx="598367" cy="598194"/>
          </a:xfrm>
          <a:prstGeom prst="rect">
            <a:avLst/>
          </a:prstGeom>
        </p:spPr>
      </p:pic>
      <p:pic>
        <p:nvPicPr>
          <p:cNvPr id="36" name="Picture 8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1025B92D-BA72-1641-BF51-BD6CAD286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735" y="1857397"/>
            <a:ext cx="598367" cy="598194"/>
          </a:xfrm>
          <a:prstGeom prst="rect">
            <a:avLst/>
          </a:prstGeom>
        </p:spPr>
      </p:pic>
      <p:pic>
        <p:nvPicPr>
          <p:cNvPr id="37" name="Picture 10" descr="A picture containing stop, sign, outdoor, sitting&#10;&#10;Description generated with very high confidence">
            <a:extLst>
              <a:ext uri="{FF2B5EF4-FFF2-40B4-BE49-F238E27FC236}">
                <a16:creationId xmlns:a16="http://schemas.microsoft.com/office/drawing/2014/main" id="{D4E1058F-8F8A-AE4C-A222-3E3EA3B57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091" y="1775884"/>
            <a:ext cx="598367" cy="598194"/>
          </a:xfrm>
          <a:prstGeom prst="rect">
            <a:avLst/>
          </a:prstGeom>
        </p:spPr>
      </p:pic>
      <p:pic>
        <p:nvPicPr>
          <p:cNvPr id="38" name="Picture 12">
            <a:extLst>
              <a:ext uri="{FF2B5EF4-FFF2-40B4-BE49-F238E27FC236}">
                <a16:creationId xmlns:a16="http://schemas.microsoft.com/office/drawing/2014/main" id="{79000208-4FB2-F447-9493-1A561ADD4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798" y="1775884"/>
            <a:ext cx="598367" cy="5981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1878649-E196-A44E-8DF1-D373FEACB0D4}"/>
              </a:ext>
            </a:extLst>
          </p:cNvPr>
          <p:cNvSpPr txBox="1"/>
          <p:nvPr/>
        </p:nvSpPr>
        <p:spPr>
          <a:xfrm>
            <a:off x="1231919" y="2459768"/>
            <a:ext cx="1944000" cy="612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00B294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Azure Boards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1FEFBE-9C35-7246-91F2-ACAACF32EDD5}"/>
              </a:ext>
            </a:extLst>
          </p:cNvPr>
          <p:cNvSpPr txBox="1"/>
          <p:nvPr/>
        </p:nvSpPr>
        <p:spPr>
          <a:xfrm>
            <a:off x="3177572" y="2456790"/>
            <a:ext cx="1944000" cy="612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D83B0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Azure Repos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F098AA-17DC-BB44-B560-E0F61019FDEE}"/>
              </a:ext>
            </a:extLst>
          </p:cNvPr>
          <p:cNvSpPr txBox="1"/>
          <p:nvPr/>
        </p:nvSpPr>
        <p:spPr>
          <a:xfrm>
            <a:off x="5121572" y="2461112"/>
            <a:ext cx="1944000" cy="612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2560E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Azure Pipelines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0795DB-C7B7-3748-976F-D74C4BE4BCCC}"/>
              </a:ext>
            </a:extLst>
          </p:cNvPr>
          <p:cNvSpPr txBox="1"/>
          <p:nvPr/>
        </p:nvSpPr>
        <p:spPr>
          <a:xfrm>
            <a:off x="7293594" y="2456790"/>
            <a:ext cx="1944000" cy="612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854CC7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Azure Test Plans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061FC3-B669-A443-B595-102827EC3296}"/>
              </a:ext>
            </a:extLst>
          </p:cNvPr>
          <p:cNvSpPr txBox="1"/>
          <p:nvPr/>
        </p:nvSpPr>
        <p:spPr>
          <a:xfrm>
            <a:off x="9242942" y="2476558"/>
            <a:ext cx="1944000" cy="57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6304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CB2E6D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Azure Artifacts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5A9AF-3C2A-064C-B103-FE5DD9008C76}"/>
              </a:ext>
            </a:extLst>
          </p:cNvPr>
          <p:cNvSpPr txBox="1"/>
          <p:nvPr/>
        </p:nvSpPr>
        <p:spPr>
          <a:xfrm>
            <a:off x="409738" y="639013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chemeClr val="bg2">
                    <a:lumMod val="90000"/>
                  </a:schemeClr>
                </a:solidFill>
              </a:rPr>
              <a:t>Bot</a:t>
            </a:r>
            <a:endParaRPr lang="es-ES_tradnl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3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E976BB-5725-D842-BBC7-E5DDF3E9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227014"/>
            <a:ext cx="11563350" cy="1141958"/>
          </a:xfrm>
        </p:spPr>
        <p:txBody>
          <a:bodyPr>
            <a:normAutofit/>
          </a:bodyPr>
          <a:lstStyle/>
          <a:p>
            <a:r>
              <a:rPr lang="es-ES_tradnl" sz="3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Ampliando el ecosistema de </a:t>
            </a:r>
            <a:r>
              <a:rPr lang="es-ES_tradnl" sz="3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Azure</a:t>
            </a:r>
            <a:endParaRPr lang="es-ES_tradnl" sz="3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5" name="Picture 7" descr="Azure DevOps services add to the features in Azure from Microsoft and the open source community that allow you to manage your entire software delivery into the cloud">
            <a:extLst>
              <a:ext uri="{FF2B5EF4-FFF2-40B4-BE49-F238E27FC236}">
                <a16:creationId xmlns:a16="http://schemas.microsoft.com/office/drawing/2014/main" id="{463F0A45-FA64-284F-9F08-F5E1F15CF4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329" y="701360"/>
            <a:ext cx="6344633" cy="634807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F73832A-C649-6B45-B0AB-825FA2B1C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9" r="19934"/>
          <a:stretch/>
        </p:blipFill>
        <p:spPr bwMode="auto">
          <a:xfrm>
            <a:off x="5777240" y="1952815"/>
            <a:ext cx="543885" cy="46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F8517-CAED-4741-8E59-66C093FB4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381" y="1159393"/>
            <a:ext cx="479795" cy="4564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CB0E89-4358-D347-B94C-88C830DE8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524" y="2835531"/>
            <a:ext cx="459204" cy="445424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7EE2430-71A3-D04E-B0C5-EB1E838A2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90" y="2009066"/>
            <a:ext cx="870089" cy="44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F2CDF3-4C45-0C4A-8FA9-0F26B4162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7387" y="2541742"/>
            <a:ext cx="466310" cy="444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295414-C8B8-5F47-AE78-10719EC4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5583" y="1405799"/>
            <a:ext cx="555729" cy="52952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E83E27B-64A0-F74B-8B77-263EBB3AB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92" y="4937503"/>
            <a:ext cx="453268" cy="53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40F6E3F2-84D5-A94C-9E96-3ACF19C8A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188" y="4553837"/>
            <a:ext cx="682452" cy="65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30143060-AAAA-C448-A68D-8FAA19243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012" y="4422897"/>
            <a:ext cx="752254" cy="71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4200EC-6981-004E-8922-CB10EEDB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4401" r="21955"/>
          <a:stretch/>
        </p:blipFill>
        <p:spPr>
          <a:xfrm>
            <a:off x="6840444" y="5615441"/>
            <a:ext cx="614031" cy="7422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1D3727-3613-E54E-B130-983A114E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61388" y="5613604"/>
            <a:ext cx="889447" cy="29790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C1197BC-80FE-134D-BFC0-FFA63D0A6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55078" y="3361928"/>
            <a:ext cx="922190" cy="713087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D9301DA9-6BF7-424C-97C7-ACA523D4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29573" y="2754404"/>
            <a:ext cx="410581" cy="414000"/>
          </a:xfrm>
          <a:prstGeom prst="rect">
            <a:avLst/>
          </a:prstGeom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AF0A561A-8F44-404B-A6D6-C2FC1B560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16931" y="4937503"/>
            <a:ext cx="414120" cy="414000"/>
          </a:xfrm>
          <a:prstGeom prst="rect">
            <a:avLst/>
          </a:prstGeom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AE9BD1DB-C106-3D4A-9D32-2733D25D6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75715" y="3361928"/>
            <a:ext cx="414120" cy="414000"/>
          </a:xfrm>
          <a:prstGeom prst="rect">
            <a:avLst/>
          </a:prstGeom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89BD5E02-0D3B-BE49-B8B1-7C9809B24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70551" y="4139837"/>
            <a:ext cx="414120" cy="414000"/>
          </a:xfrm>
          <a:prstGeom prst="rect">
            <a:avLst/>
          </a:prstGeom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E116FB41-3BCD-D240-A1F8-F8E16DEA1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89835" y="5624537"/>
            <a:ext cx="41412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22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2">
            <a:extLst>
              <a:ext uri="{FF2B5EF4-FFF2-40B4-BE49-F238E27FC236}">
                <a16:creationId xmlns:a16="http://schemas.microsoft.com/office/drawing/2014/main" id="{3D09E2F6-1CD9-4B49-A639-68E29976D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631490" y="5188452"/>
            <a:ext cx="9296153" cy="139297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4F81B-2B06-4F4E-90A0-C95B6D1FFDF9}"/>
              </a:ext>
            </a:extLst>
          </p:cNvPr>
          <p:cNvSpPr txBox="1"/>
          <p:nvPr/>
        </p:nvSpPr>
        <p:spPr>
          <a:xfrm>
            <a:off x="9958748" y="1606251"/>
            <a:ext cx="2061705" cy="275150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82880" tIns="146304" rIns="182880" bIns="146304" rtlCol="0" anchor="ctr" anchorCtr="0">
            <a:noAutofit/>
          </a:bodyPr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Combine para crear flujos de trabajo con herramientas de Microsoft, código abierto o sus herramientas de terceros favoritas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EB142C-F18A-884D-B49B-71FDA86F9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800660" y="1504212"/>
            <a:ext cx="2493485" cy="248335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C08F03-45E7-454B-8162-1C1B5C0D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767204" y="1445517"/>
            <a:ext cx="2537516" cy="253226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540136-BF37-3C41-A57F-DD97ACF2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64" y="410695"/>
            <a:ext cx="11563350" cy="758825"/>
          </a:xfrm>
        </p:spPr>
        <p:txBody>
          <a:bodyPr>
            <a:noAutofit/>
          </a:bodyPr>
          <a:lstStyle/>
          <a:p>
            <a:r>
              <a:rPr lang="es-ES_tradnl" sz="3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Azure</a:t>
            </a:r>
            <a:r>
              <a:rPr lang="es-ES_tradnl" sz="3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s-ES_tradnl" sz="38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DevOps</a:t>
            </a:r>
            <a:r>
              <a:rPr lang="es-ES_tradnl" sz="38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: elige las herramientas y la nube que amas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9ABDE2-425B-CD42-8F8C-0F54051C1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831383" y="1523718"/>
            <a:ext cx="668620" cy="668692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4A639DA8-816D-FC43-8F29-D474DB90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482" y="2193459"/>
            <a:ext cx="957989" cy="128972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451A11A-2036-8A4F-A55F-A512C64AF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62322" y="1360019"/>
            <a:ext cx="668620" cy="668692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193023-6DFD-C548-A85B-2DA8D2952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688586" y="3013743"/>
            <a:ext cx="668620" cy="668692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CBAAF7-DC53-8746-BFBA-023D5638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985617" y="3578650"/>
            <a:ext cx="668620" cy="668692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9F65C9-72F8-7045-B299-4B37C6A77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915735" y="2555359"/>
            <a:ext cx="668620" cy="668692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056761AB-1BAF-DF40-B648-35744FB93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591" y="1721208"/>
            <a:ext cx="287046" cy="303344"/>
          </a:xfrm>
          <a:prstGeom prst="rect">
            <a:avLst/>
          </a:prstGeom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0EA915E1-AA6F-F44E-BC79-211B55942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547" y="1532739"/>
            <a:ext cx="311624" cy="327912"/>
          </a:xfrm>
          <a:prstGeom prst="rect">
            <a:avLst/>
          </a:prstGeom>
        </p:spPr>
      </p:pic>
      <p:pic>
        <p:nvPicPr>
          <p:cNvPr id="17" name="Picture 14">
            <a:extLst>
              <a:ext uri="{FF2B5EF4-FFF2-40B4-BE49-F238E27FC236}">
                <a16:creationId xmlns:a16="http://schemas.microsoft.com/office/drawing/2014/main" id="{06901A51-F716-694E-AEC2-0D67255E0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295" y="2706029"/>
            <a:ext cx="347611" cy="347510"/>
          </a:xfrm>
          <a:prstGeom prst="rect">
            <a:avLst/>
          </a:prstGeom>
        </p:spPr>
      </p:pic>
      <p:pic>
        <p:nvPicPr>
          <p:cNvPr id="18" name="Picture 16">
            <a:extLst>
              <a:ext uri="{FF2B5EF4-FFF2-40B4-BE49-F238E27FC236}">
                <a16:creationId xmlns:a16="http://schemas.microsoft.com/office/drawing/2014/main" id="{87690AF5-8285-C34B-8D4B-E4EF04DBB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1474" y="3703852"/>
            <a:ext cx="406291" cy="4061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6D1E0A-359A-F141-A9C8-EA3924D6B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7418" y="3153734"/>
            <a:ext cx="359924" cy="368012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EDF588C-62CF-724C-BAB8-DD4DC3389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807336" y="1513971"/>
            <a:ext cx="668620" cy="668692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229A2E3B-721A-2149-AE9E-5A891FCB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5207" y="2203268"/>
            <a:ext cx="942781" cy="1289725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D44A5440-36A4-E745-8BED-BE278D887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347614" y="1340494"/>
            <a:ext cx="668620" cy="668692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8DBE0EC-C810-A345-812F-0EAF8E77F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645014" y="3033330"/>
            <a:ext cx="668620" cy="668692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A99878-6C14-3243-A9D4-EC8D11400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961236" y="3588459"/>
            <a:ext cx="668620" cy="668692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B1A6CF-0B30-1E4A-AE37-28B6CD4BD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920437" y="2565168"/>
            <a:ext cx="668620" cy="668692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F42FDD-09B5-8E4D-9D1E-26F71FE77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195614" y="5676912"/>
            <a:ext cx="562116" cy="562219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4D82052-A2B9-ED4B-A05A-D6FCC9BCD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419331" y="5676945"/>
            <a:ext cx="562116" cy="562219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6A4831-F85A-2549-94EA-557E501D0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268002" y="5676978"/>
            <a:ext cx="562116" cy="562219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F950BDA-3146-8C4A-A19A-E7763C1F0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323053" y="5677011"/>
            <a:ext cx="562116" cy="562219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7133906-A1F1-D94C-AEA7-2519701BD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62783" y="5677042"/>
            <a:ext cx="562116" cy="562219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id="{60D0648D-4BED-D448-A3F8-27B767225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4771" y="2713374"/>
            <a:ext cx="287046" cy="311533"/>
          </a:xfrm>
          <a:prstGeom prst="rect">
            <a:avLst/>
          </a:prstGeom>
        </p:spPr>
      </p:pic>
      <p:pic>
        <p:nvPicPr>
          <p:cNvPr id="32" name="Picture 10">
            <a:extLst>
              <a:ext uri="{FF2B5EF4-FFF2-40B4-BE49-F238E27FC236}">
                <a16:creationId xmlns:a16="http://schemas.microsoft.com/office/drawing/2014/main" id="{45D5793D-93F0-0244-B4AD-D09D6A822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2032" y="1667319"/>
            <a:ext cx="295239" cy="295154"/>
          </a:xfrm>
          <a:prstGeom prst="rect">
            <a:avLst/>
          </a:prstGeom>
        </p:spPr>
      </p:pic>
      <p:pic>
        <p:nvPicPr>
          <p:cNvPr id="33" name="Picture 12">
            <a:extLst>
              <a:ext uri="{FF2B5EF4-FFF2-40B4-BE49-F238E27FC236}">
                <a16:creationId xmlns:a16="http://schemas.microsoft.com/office/drawing/2014/main" id="{FB5B364D-4019-504E-92D4-7D08E8CA9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1555" y="1505174"/>
            <a:ext cx="295239" cy="303343"/>
          </a:xfrm>
          <a:prstGeom prst="rect">
            <a:avLst/>
          </a:prstGeom>
        </p:spPr>
      </p:pic>
      <p:pic>
        <p:nvPicPr>
          <p:cNvPr id="34" name="Picture 74">
            <a:extLst>
              <a:ext uri="{FF2B5EF4-FFF2-40B4-BE49-F238E27FC236}">
                <a16:creationId xmlns:a16="http://schemas.microsoft.com/office/drawing/2014/main" id="{ADE443C9-DA67-3042-9915-BC815CFFD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79550" y="3229691"/>
            <a:ext cx="392695" cy="296484"/>
          </a:xfrm>
          <a:prstGeom prst="rect">
            <a:avLst/>
          </a:prstGeom>
        </p:spPr>
      </p:pic>
      <p:pic>
        <p:nvPicPr>
          <p:cNvPr id="35" name="Picture 76">
            <a:extLst>
              <a:ext uri="{FF2B5EF4-FFF2-40B4-BE49-F238E27FC236}">
                <a16:creationId xmlns:a16="http://schemas.microsoft.com/office/drawing/2014/main" id="{8627A4DE-CB4B-7F48-BACA-E6553B942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6441" y="3700717"/>
            <a:ext cx="320724" cy="45634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4AC0B27-ED8F-5148-B290-EF9054B38FDF}"/>
              </a:ext>
            </a:extLst>
          </p:cNvPr>
          <p:cNvSpPr txBox="1"/>
          <p:nvPr/>
        </p:nvSpPr>
        <p:spPr>
          <a:xfrm>
            <a:off x="802182" y="1606252"/>
            <a:ext cx="1658619" cy="275150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82880" tIns="146304" rIns="182880" bIns="146304" rtlCol="0" anchor="ctr" anchorCtr="0">
            <a:noAutofit/>
          </a:bodyPr>
          <a:lstStyle/>
          <a:p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Azure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DevOps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permite a los desarrolladores elegir las herramientas adecuadas para ellos.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6B17CC6-7EE2-4541-889B-CB3811B88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4206" y="5677011"/>
            <a:ext cx="562116" cy="562219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587BDBC-D53B-9944-AB00-BA6CED07D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489902" y="5676978"/>
            <a:ext cx="562116" cy="562219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44B7A1A-E436-3245-80C2-226E20BAA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515767" y="5677011"/>
            <a:ext cx="562116" cy="562219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2A0E8A-6E6F-3E4D-8377-DBA79EFA64E1}"/>
              </a:ext>
            </a:extLst>
          </p:cNvPr>
          <p:cNvSpPr txBox="1"/>
          <p:nvPr/>
        </p:nvSpPr>
        <p:spPr>
          <a:xfrm>
            <a:off x="2460801" y="4950080"/>
            <a:ext cx="7472876" cy="47674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82880" tIns="146304" rIns="182880" bIns="146304" rtlCol="0" anchor="ctr" anchorCtr="0">
            <a:noAutofit/>
          </a:bodyPr>
          <a:lstStyle/>
          <a:p>
            <a:pPr algn="ctr"/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Diríjase a cualquier nube, local o ambas, e instálelas en los servidores que necesita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41" name="Picture 16">
            <a:extLst>
              <a:ext uri="{FF2B5EF4-FFF2-40B4-BE49-F238E27FC236}">
                <a16:creationId xmlns:a16="http://schemas.microsoft.com/office/drawing/2014/main" id="{CCC1DA6E-6F82-084C-A363-BE026F5D5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3112" y="5761153"/>
            <a:ext cx="445040" cy="378824"/>
          </a:xfrm>
          <a:prstGeom prst="rect">
            <a:avLst/>
          </a:prstGeom>
        </p:spPr>
      </p:pic>
      <p:pic>
        <p:nvPicPr>
          <p:cNvPr id="42" name="Picture 12">
            <a:extLst>
              <a:ext uri="{FF2B5EF4-FFF2-40B4-BE49-F238E27FC236}">
                <a16:creationId xmlns:a16="http://schemas.microsoft.com/office/drawing/2014/main" id="{95DBB65C-2A5F-B940-BD14-B853D290F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03875" y="5787248"/>
            <a:ext cx="566712" cy="280949"/>
          </a:xfrm>
          <a:prstGeom prst="rect">
            <a:avLst/>
          </a:prstGeom>
        </p:spPr>
      </p:pic>
      <p:pic>
        <p:nvPicPr>
          <p:cNvPr id="43" name="Picture 18">
            <a:extLst>
              <a:ext uri="{FF2B5EF4-FFF2-40B4-BE49-F238E27FC236}">
                <a16:creationId xmlns:a16="http://schemas.microsoft.com/office/drawing/2014/main" id="{BABA3D34-E24B-8A44-A60F-F87B6F402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81912" y="5748160"/>
            <a:ext cx="752624" cy="368949"/>
          </a:xfrm>
          <a:prstGeom prst="rect">
            <a:avLst/>
          </a:prstGeom>
        </p:spPr>
      </p:pic>
      <p:pic>
        <p:nvPicPr>
          <p:cNvPr id="44" name="Picture 21">
            <a:extLst>
              <a:ext uri="{FF2B5EF4-FFF2-40B4-BE49-F238E27FC236}">
                <a16:creationId xmlns:a16="http://schemas.microsoft.com/office/drawing/2014/main" id="{7CD6878A-551C-9F40-93DE-97DE7DF80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64836" y="5585533"/>
            <a:ext cx="777085" cy="757343"/>
          </a:xfrm>
          <a:prstGeom prst="rect">
            <a:avLst/>
          </a:prstGeom>
        </p:spPr>
      </p:pic>
      <p:pic>
        <p:nvPicPr>
          <p:cNvPr id="45" name="Picture 25">
            <a:extLst>
              <a:ext uri="{FF2B5EF4-FFF2-40B4-BE49-F238E27FC236}">
                <a16:creationId xmlns:a16="http://schemas.microsoft.com/office/drawing/2014/main" id="{BB2F0968-9B37-474D-8916-476A080B2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28493" y="5635853"/>
            <a:ext cx="835795" cy="603195"/>
          </a:xfrm>
          <a:prstGeom prst="rect">
            <a:avLst/>
          </a:prstGeom>
        </p:spPr>
      </p:pic>
      <p:pic>
        <p:nvPicPr>
          <p:cNvPr id="46" name="Picture 27">
            <a:extLst>
              <a:ext uri="{FF2B5EF4-FFF2-40B4-BE49-F238E27FC236}">
                <a16:creationId xmlns:a16="http://schemas.microsoft.com/office/drawing/2014/main" id="{B5B1D1D1-41EC-444E-8488-B6B045B8B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48839" y="5815319"/>
            <a:ext cx="302523" cy="282889"/>
          </a:xfrm>
          <a:prstGeom prst="rect">
            <a:avLst/>
          </a:prstGeom>
        </p:spPr>
      </p:pic>
      <p:pic>
        <p:nvPicPr>
          <p:cNvPr id="47" name="Picture 29">
            <a:extLst>
              <a:ext uri="{FF2B5EF4-FFF2-40B4-BE49-F238E27FC236}">
                <a16:creationId xmlns:a16="http://schemas.microsoft.com/office/drawing/2014/main" id="{70DE622E-70DD-FB40-ACC9-F7453462F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95337" y="5766426"/>
            <a:ext cx="361232" cy="356259"/>
          </a:xfrm>
          <a:prstGeom prst="rect">
            <a:avLst/>
          </a:prstGeom>
        </p:spPr>
      </p:pic>
      <p:pic>
        <p:nvPicPr>
          <p:cNvPr id="48" name="Picture 31">
            <a:extLst>
              <a:ext uri="{FF2B5EF4-FFF2-40B4-BE49-F238E27FC236}">
                <a16:creationId xmlns:a16="http://schemas.microsoft.com/office/drawing/2014/main" id="{71E6A1E8-32E2-0241-8E56-774FEF809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633230" y="5748339"/>
            <a:ext cx="320041" cy="4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B1ADE-BDFB-A542-B927-609DB14E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Siguientes pasos!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8DC92D-5B1E-49AB-AE4F-B7BFE30DB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1575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835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DAECB-262D-4A0A-BF22-64ECB746D1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8E8782-A780-4C1A-A4B7-45D2D98D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dirty="0">
                <a:solidFill>
                  <a:srgbClr val="FFFFFF"/>
                </a:solidFill>
              </a:rPr>
              <a:t>#</a:t>
            </a:r>
            <a:r>
              <a:rPr lang="en-US" sz="5100" dirty="0" err="1">
                <a:solidFill>
                  <a:srgbClr val="FFFFFF"/>
                </a:solidFill>
              </a:rPr>
              <a:t>GlobalAzure</a:t>
            </a:r>
            <a:r>
              <a:rPr lang="en-US" sz="5100" dirty="0">
                <a:solidFill>
                  <a:srgbClr val="FFFFFF"/>
                </a:solidFill>
              </a:rPr>
              <a:t> #</a:t>
            </a:r>
            <a:r>
              <a:rPr lang="en-US" sz="5100" dirty="0" err="1">
                <a:solidFill>
                  <a:srgbClr val="FFFFFF"/>
                </a:solidFill>
              </a:rPr>
              <a:t>GabMexicoCity</a:t>
            </a:r>
            <a:r>
              <a:rPr lang="en-US" sz="5100" dirty="0">
                <a:solidFill>
                  <a:srgbClr val="FFFFFF"/>
                </a:solidFill>
              </a:rPr>
              <a:t> #D365MexicoCity</a:t>
            </a:r>
            <a:br>
              <a:rPr lang="en-US" sz="5100" dirty="0">
                <a:solidFill>
                  <a:srgbClr val="FFFFFF"/>
                </a:solidFill>
              </a:rPr>
            </a:br>
            <a:r>
              <a:rPr lang="en-US" sz="5100" dirty="0">
                <a:solidFill>
                  <a:srgbClr val="FFFFFF"/>
                </a:solidFill>
              </a:rPr>
              <a:t>Let’s get that sucker trending hard!</a:t>
            </a:r>
          </a:p>
        </p:txBody>
      </p:sp>
    </p:spTree>
    <p:extLst>
      <p:ext uri="{BB962C8B-B14F-4D97-AF65-F5344CB8AC3E}">
        <p14:creationId xmlns:p14="http://schemas.microsoft.com/office/powerpoint/2010/main" val="3936203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90116"/>
              </p:ext>
            </p:extLst>
          </p:nvPr>
        </p:nvGraphicFramePr>
        <p:xfrm>
          <a:off x="2722528" y="701694"/>
          <a:ext cx="9413736" cy="3949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99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3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6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Sponsor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57422" marR="57422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Offering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57422" marR="574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63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Cloudmonix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https://cloudmonix.com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57422" marR="5742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Cloudmonix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offers 2 months free of Ultimate or Pro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plans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for Azure monitoring!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</a:b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</a:br>
                      <a:r>
                        <a:rPr lang="en-US" sz="1600" u="sng" kern="120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http://bit.ly/globalazure2019-cloudmonix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Code: GAB2019</a:t>
                      </a:r>
                    </a:p>
                  </a:txBody>
                  <a:tcPr marL="57422" marR="57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86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Serverless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 360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https://serverless360.com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57422" marR="5742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Serverless360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is offering a limited time Gold plan for free! </a:t>
                      </a:r>
                      <a:b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</a:br>
                      <a:b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</a:br>
                      <a:r>
                        <a:rPr lang="en-US" sz="1600" u="sng" baseline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http://bit.ly/globalazure2019-serverless360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57422" marR="57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004"/>
                  </a:ext>
                </a:extLst>
              </a:tr>
              <a:tr h="15232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KEMP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https://kemptechnologies.com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57422" marR="5742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Kemp is providing a trial of their </a:t>
                      </a:r>
                      <a:r>
                        <a:rPr lang="en-US" sz="1600" kern="1200" baseline="0" dirty="0" err="1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LoadMaster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 (load balancer) tool, as well as a free Kemp 360 License to all attendees!</a:t>
                      </a:r>
                    </a:p>
                    <a:p>
                      <a:endParaRPr lang="en-US" sz="1600" kern="1200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  <a:p>
                      <a:r>
                        <a:rPr lang="en-US" sz="1600" u="sng" kern="1200" baseline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http://bit.ly/globalazure2019-kemploadmaster</a:t>
                      </a:r>
                      <a:br>
                        <a:rPr lang="en-US" sz="1600" u="sng" kern="1200" baseline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</a:br>
                      <a:r>
                        <a:rPr lang="en-US" sz="1600" u="sng" kern="1200" baseline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http://bit.ly/globalazure2019-kemp360</a:t>
                      </a:r>
                    </a:p>
                    <a:p>
                      <a:endParaRPr lang="en-US" sz="1600" kern="1200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7422" marR="57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634" y="86142"/>
            <a:ext cx="6020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All attendees get the following:</a:t>
            </a:r>
          </a:p>
        </p:txBody>
      </p:sp>
      <p:pic>
        <p:nvPicPr>
          <p:cNvPr id="1044" name="Picture 20" descr="CloudMonix-Orange-cropp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1" y="1443095"/>
            <a:ext cx="2196910" cy="4481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458695" y="116919"/>
            <a:ext cx="523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Offers are limited time, redeem quickly!</a:t>
            </a:r>
          </a:p>
        </p:txBody>
      </p:sp>
      <p:pic>
        <p:nvPicPr>
          <p:cNvPr id="14" name="Picture 2" descr="https://global.azurebootcamp.net/wp-content/uploads/2018/12/Serverless360_logo_png-1024x13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1" y="2722724"/>
            <a:ext cx="2233118" cy="29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s://global.azurebootcamp.net/wp-content/uploads/2019/03/483x140_KEMP_HRZ_GreyYellow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69" y="3783686"/>
            <a:ext cx="2069322" cy="597906"/>
          </a:xfrm>
          <a:prstGeom prst="rect">
            <a:avLst/>
          </a:prstGeom>
          <a:noFill/>
          <a:extLst/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A867912-F0CE-404B-A5E6-CD147E9EB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96667"/>
              </p:ext>
            </p:extLst>
          </p:nvPr>
        </p:nvGraphicFramePr>
        <p:xfrm>
          <a:off x="2722527" y="4650702"/>
          <a:ext cx="9413737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99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1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Progate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https://progate.com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57422" marR="5742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Progate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is offering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a free month access to their entire platform!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</a:b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</a:br>
                      <a:r>
                        <a:rPr lang="en-US" sz="1600" u="sng" kern="1200" baseline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http://bit.ly/progateaccessgab2019</a:t>
                      </a:r>
                      <a:br>
                        <a:rPr lang="en-US" sz="1600" u="sng" kern="1200" baseline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</a:br>
                      <a:endParaRPr lang="en-US" sz="1600" u="sng" kern="1200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marL="57422" marR="57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56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Calibri" panose="020F0502020204030204" pitchFamily="34" charset="0"/>
                          <a:cs typeface="Segoe UI Semibold" panose="020B0702040204020203" pitchFamily="34" charset="0"/>
                        </a:rPr>
                        <a:t>RevDeBug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https://revdebug.com/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57422" marR="5742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RevDeBug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 is offering an enterprise license for 3 months for ALL attendees!</a:t>
                      </a:r>
                    </a:p>
                    <a:p>
                      <a:b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</a:br>
                      <a:r>
                        <a:rPr lang="en-US" sz="1600" u="sng" kern="1200" baseline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http://bit.ly/globalazure2019-revdebug</a:t>
                      </a:r>
                      <a:br>
                        <a:rPr lang="en-US" sz="1600" baseline="0" dirty="0">
                          <a:solidFill>
                            <a:schemeClr val="tx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</a:b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57422" marR="5742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004"/>
                  </a:ext>
                </a:extLst>
              </a:tr>
            </a:tbl>
          </a:graphicData>
        </a:graphic>
      </p:graphicFrame>
      <p:pic>
        <p:nvPicPr>
          <p:cNvPr id="10" name="Picture 9" descr="https://global.azurebootcamp.net/wp-content/uploads/2019/03/Progate-ForLightBackground-1024x335.png">
            <a:extLst>
              <a:ext uri="{FF2B5EF4-FFF2-40B4-BE49-F238E27FC236}">
                <a16:creationId xmlns:a16="http://schemas.microsoft.com/office/drawing/2014/main" id="{109177D6-352E-410A-9028-4ACCCC08DF5E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" y="4731819"/>
            <a:ext cx="2546823" cy="832657"/>
          </a:xfrm>
          <a:prstGeom prst="rect">
            <a:avLst/>
          </a:prstGeom>
          <a:noFill/>
          <a:ex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204548-F47C-4D16-9FFC-E748FC07C1E1}"/>
              </a:ext>
            </a:extLst>
          </p:cNvPr>
          <p:cNvPicPr/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38" y="6045500"/>
            <a:ext cx="2251678" cy="48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3002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Top Corners Rounded 11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797978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7113B5-C754-F844-B78D-F1CFE234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255" y="1122363"/>
            <a:ext cx="3971220" cy="32493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¡</a:t>
            </a:r>
            <a:r>
              <a:rPr lang="en-US" sz="3000" dirty="0" err="1">
                <a:solidFill>
                  <a:srgbClr val="FFFFFF"/>
                </a:solidFill>
              </a:rPr>
              <a:t>Sigamos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en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contacto</a:t>
            </a:r>
            <a:r>
              <a:rPr lang="en-US" sz="3000" dirty="0">
                <a:solidFill>
                  <a:srgbClr val="FFFFFF"/>
                </a:solidFill>
              </a:rPr>
              <a:t>!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 err="1">
                <a:solidFill>
                  <a:srgbClr val="FFFFFF"/>
                </a:solidFill>
              </a:rPr>
              <a:t>Saturnino</a:t>
            </a:r>
            <a:r>
              <a:rPr lang="en-US" sz="3000" dirty="0">
                <a:solidFill>
                  <a:srgbClr val="FFFFFF"/>
                </a:solidFill>
              </a:rPr>
              <a:t> Pimentel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@</a:t>
            </a:r>
            <a:r>
              <a:rPr lang="en-US" sz="3000" dirty="0" err="1">
                <a:solidFill>
                  <a:srgbClr val="FFFFFF"/>
                </a:solidFill>
              </a:rPr>
              <a:t>saturpimentel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 err="1">
                <a:solidFill>
                  <a:srgbClr val="FFFFFF"/>
                </a:solidFill>
              </a:rPr>
              <a:t>saturninopimentel.com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37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11284" y="635058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67B2C3-B829-47AC-8B81-192058A6D5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98" y="776372"/>
            <a:ext cx="2375236" cy="2375236"/>
          </a:xfrm>
          <a:prstGeom prst="rect">
            <a:avLst/>
          </a:prstGeom>
        </p:spPr>
      </p:pic>
      <p:sp>
        <p:nvSpPr>
          <p:cNvPr id="38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33" y="1300271"/>
            <a:ext cx="1992651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87904" y="3438135"/>
            <a:ext cx="2281244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17533" y="3438135"/>
            <a:ext cx="2657864" cy="2657864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4" descr="https://global.azurebootcamp.net/wp-content/uploads/2018/09/logo-2019-500x445-300x267.png">
            <a:extLst>
              <a:ext uri="{FF2B5EF4-FFF2-40B4-BE49-F238E27FC236}">
                <a16:creationId xmlns:a16="http://schemas.microsoft.com/office/drawing/2014/main" id="{D2DB1847-C4D4-4AA4-B300-A4BCE628A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32412" y="3690831"/>
            <a:ext cx="2401670" cy="213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: Top Corners Rounded 21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52315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Connector 23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05773" y="4543311"/>
            <a:ext cx="1597456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96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BB381-3E58-4D01-952E-A8D9F9ADD787}"/>
              </a:ext>
            </a:extLst>
          </p:cNvPr>
          <p:cNvSpPr txBox="1"/>
          <p:nvPr/>
        </p:nvSpPr>
        <p:spPr>
          <a:xfrm>
            <a:off x="543339" y="319538"/>
            <a:ext cx="1110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C7764-BE60-4C08-B1ED-0BC3831409D9}"/>
              </a:ext>
            </a:extLst>
          </p:cNvPr>
          <p:cNvSpPr txBox="1"/>
          <p:nvPr/>
        </p:nvSpPr>
        <p:spPr>
          <a:xfrm>
            <a:off x="1360163" y="195892"/>
            <a:ext cx="996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 BIG thank you to the 2019 Global Sponsors!!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452D13-5035-4092-B6C5-1C410E3E0D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79" y="3374247"/>
            <a:ext cx="3492408" cy="716216"/>
          </a:xfrm>
          <a:prstGeom prst="rect">
            <a:avLst/>
          </a:prstGeom>
        </p:spPr>
      </p:pic>
      <p:pic>
        <p:nvPicPr>
          <p:cNvPr id="15" name="Picture 14" descr="https://global.azurebootcamp.net/wp-content/uploads/2013/04/microsoft-dx-300x292.png">
            <a:extLst>
              <a:ext uri="{FF2B5EF4-FFF2-40B4-BE49-F238E27FC236}">
                <a16:creationId xmlns:a16="http://schemas.microsoft.com/office/drawing/2014/main" id="{B6D6CF0E-994A-48E0-B95F-CB28051A5A8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280" y="2910894"/>
            <a:ext cx="2152543" cy="181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2" descr="https://global.azurebootcamp.net/wp-content/uploads/2018/03/jetbrains-150x150.png">
            <a:extLst>
              <a:ext uri="{FF2B5EF4-FFF2-40B4-BE49-F238E27FC236}">
                <a16:creationId xmlns:a16="http://schemas.microsoft.com/office/drawing/2014/main" id="{30EF4E0C-75C7-48A8-9CC9-6DB565102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76" y="123682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global.azurebootcamp.net/wp-content/uploads/2019/03/Enzo-1024x301.png">
            <a:extLst>
              <a:ext uri="{FF2B5EF4-FFF2-40B4-BE49-F238E27FC236}">
                <a16:creationId xmlns:a16="http://schemas.microsoft.com/office/drawing/2014/main" id="{B0ADBD2C-A3B4-48AB-BB17-DACF01394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38" y="3468085"/>
            <a:ext cx="2945510" cy="8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https://global.azurebootcamp.net/wp-content/uploads/2019/03/SMU-Logo-Color-w-Ops-1024x392.png">
            <a:extLst>
              <a:ext uri="{FF2B5EF4-FFF2-40B4-BE49-F238E27FC236}">
                <a16:creationId xmlns:a16="http://schemas.microsoft.com/office/drawing/2014/main" id="{EAC2DA3D-DC60-4D3C-9DC6-76D85ACF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44" y="1786192"/>
            <a:ext cx="2929286" cy="112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https://global.azurebootcamp.net/wp-content/uploads/2019/03/Progate-ForLightBackground-1024x335.png">
            <a:extLst>
              <a:ext uri="{FF2B5EF4-FFF2-40B4-BE49-F238E27FC236}">
                <a16:creationId xmlns:a16="http://schemas.microsoft.com/office/drawing/2014/main" id="{3E3728DC-25BC-4CCF-A671-57E1B4522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53" y="5440215"/>
            <a:ext cx="3497056" cy="114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s://global.azurebootcamp.net/wp-content/uploads/2019/03/483x140_KEMP_HRZ_GreyYellow.png">
            <a:extLst>
              <a:ext uri="{FF2B5EF4-FFF2-40B4-BE49-F238E27FC236}">
                <a16:creationId xmlns:a16="http://schemas.microsoft.com/office/drawing/2014/main" id="{7BC68C06-DF2D-4763-8473-503CF7AE6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993" y="4808225"/>
            <a:ext cx="3162899" cy="91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1812200-A4B5-402C-ACE6-8FFA526824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609" y="4894429"/>
            <a:ext cx="3847844" cy="828685"/>
          </a:xfrm>
          <a:prstGeom prst="rect">
            <a:avLst/>
          </a:prstGeom>
        </p:spPr>
      </p:pic>
      <p:pic>
        <p:nvPicPr>
          <p:cNvPr id="22" name="Picture 2" descr="https://global.azurebootcamp.net/wp-content/uploads/2018/12/Serverless360_logo_png-1024x135.png">
            <a:extLst>
              <a:ext uri="{FF2B5EF4-FFF2-40B4-BE49-F238E27FC236}">
                <a16:creationId xmlns:a16="http://schemas.microsoft.com/office/drawing/2014/main" id="{01800CCB-5515-48B5-959F-EC920DAAD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17" y="2069997"/>
            <a:ext cx="4200339" cy="55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BB381-3E58-4D01-952E-A8D9F9ADD787}"/>
              </a:ext>
            </a:extLst>
          </p:cNvPr>
          <p:cNvSpPr txBox="1"/>
          <p:nvPr/>
        </p:nvSpPr>
        <p:spPr>
          <a:xfrm>
            <a:off x="331304" y="265043"/>
            <a:ext cx="1110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C7764-BE60-4C08-B1ED-0BC3831409D9}"/>
              </a:ext>
            </a:extLst>
          </p:cNvPr>
          <p:cNvSpPr txBox="1"/>
          <p:nvPr/>
        </p:nvSpPr>
        <p:spPr>
          <a:xfrm>
            <a:off x="901146" y="426056"/>
            <a:ext cx="9965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We want to thank our </a:t>
            </a:r>
          </a:p>
          <a:p>
            <a:pPr algn="ctr"/>
            <a:r>
              <a:rPr lang="en-US" sz="54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Local Sponsors!</a:t>
            </a:r>
          </a:p>
        </p:txBody>
      </p:sp>
      <p:pic>
        <p:nvPicPr>
          <p:cNvPr id="1028" name="Picture 4" descr="https://global.azurebootcamp.net/wp-content/uploads/2013/04/microsoft-dx.png">
            <a:extLst>
              <a:ext uri="{FF2B5EF4-FFF2-40B4-BE49-F238E27FC236}">
                <a16:creationId xmlns:a16="http://schemas.microsoft.com/office/drawing/2014/main" id="{3FA2856D-2974-44F2-8894-0E8824AEE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35" y="2536464"/>
            <a:ext cx="1705343" cy="165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global.azurebootcamp.net/wp-content/uploads/2019/03/483x140_KEMP_HRZ_GreyYellow.png">
            <a:extLst>
              <a:ext uri="{FF2B5EF4-FFF2-40B4-BE49-F238E27FC236}">
                <a16:creationId xmlns:a16="http://schemas.microsoft.com/office/drawing/2014/main" id="{CC5426EC-5E52-406A-8727-EB5D63D79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357" y="2987241"/>
            <a:ext cx="3054443" cy="88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kingswaysoft logo png">
            <a:extLst>
              <a:ext uri="{FF2B5EF4-FFF2-40B4-BE49-F238E27FC236}">
                <a16:creationId xmlns:a16="http://schemas.microsoft.com/office/drawing/2014/main" id="{5D75199A-7406-4731-BA3C-5D9997C4A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53" y="2860066"/>
            <a:ext cx="3693125" cy="124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7268CC-4285-477C-AB68-AD666A5ABA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25" y="4495073"/>
            <a:ext cx="3805479" cy="1754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7600B4-63E8-4ACE-BE6A-BFE3917DC7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1" y="4718481"/>
            <a:ext cx="3320863" cy="15309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9145C3-989E-4D74-9A64-C26DA71F19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635" y="4795259"/>
            <a:ext cx="2703443" cy="124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DB168D-56F6-D347-A11F-832439BBA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8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id="{19F6D7D4-D699-834D-B6C4-C6F120DD1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83EA47-FF22-634A-840C-379D449A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“Los bots son las </a:t>
            </a:r>
            <a:r>
              <a:rPr lang="en-US" sz="6000" dirty="0" err="1">
                <a:solidFill>
                  <a:srgbClr val="FFFFF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nuevas</a:t>
            </a:r>
            <a:r>
              <a:rPr lang="en-US" sz="6000" dirty="0">
                <a:solidFill>
                  <a:srgbClr val="FFFFFF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apps”</a:t>
            </a:r>
          </a:p>
        </p:txBody>
      </p:sp>
    </p:spTree>
    <p:extLst>
      <p:ext uri="{BB962C8B-B14F-4D97-AF65-F5344CB8AC3E}">
        <p14:creationId xmlns:p14="http://schemas.microsoft.com/office/powerpoint/2010/main" val="419261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8B5BF32E-554A-8A45-931A-4A62404A7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44D994-B7B3-D042-A4CD-82A9D5E57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_tradnl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¿Qué es un </a:t>
            </a:r>
            <a:r>
              <a:rPr lang="es-ES_tradnl" sz="2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Bot</a:t>
            </a:r>
            <a:r>
              <a:rPr lang="es-ES_tradnl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?</a:t>
            </a:r>
          </a:p>
          <a:p>
            <a:pPr marL="0" indent="0">
              <a:buNone/>
            </a:pPr>
            <a:r>
              <a:rPr lang="es-E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Los </a:t>
            </a:r>
            <a:r>
              <a:rPr lang="es-ES" sz="2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bots</a:t>
            </a:r>
            <a:r>
              <a:rPr lang="es-E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brindan una experiencia que se siente menos como usar una computadora y más como tratar con una persona, o al menos con un robot inteligente</a:t>
            </a:r>
            <a:endParaRPr lang="en-US" sz="2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20BC464-BAFB-9B4B-8975-6531B72A4314}"/>
              </a:ext>
            </a:extLst>
          </p:cNvPr>
          <p:cNvSpPr txBox="1">
            <a:spLocks/>
          </p:cNvSpPr>
          <p:nvPr/>
        </p:nvSpPr>
        <p:spPr>
          <a:xfrm>
            <a:off x="6167848" y="6587836"/>
            <a:ext cx="6024154" cy="27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docs.microsoft.com</a:t>
            </a:r>
            <a:r>
              <a:rPr lang="en-US" sz="17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/</a:t>
            </a:r>
            <a:r>
              <a:rPr lang="en-US" sz="17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en</a:t>
            </a:r>
            <a:r>
              <a:rPr lang="en-US" sz="17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-us/azure/bot-service/bot-service-overview-introduction</a:t>
            </a:r>
          </a:p>
        </p:txBody>
      </p:sp>
    </p:spTree>
    <p:extLst>
      <p:ext uri="{BB962C8B-B14F-4D97-AF65-F5344CB8AC3E}">
        <p14:creationId xmlns:p14="http://schemas.microsoft.com/office/powerpoint/2010/main" val="483500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9CB9B-5C74-E342-9BE2-9F1BEE34479D}"/>
              </a:ext>
            </a:extLst>
          </p:cNvPr>
          <p:cNvSpPr txBox="1">
            <a:spLocks/>
          </p:cNvSpPr>
          <p:nvPr/>
        </p:nvSpPr>
        <p:spPr>
          <a:xfrm>
            <a:off x="268928" y="291102"/>
            <a:ext cx="11655840" cy="899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_tradnl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Diseñar un </a:t>
            </a:r>
            <a:r>
              <a:rPr lang="es-ES_tradnl" sz="40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Bot</a:t>
            </a:r>
            <a:r>
              <a:rPr lang="es-ES_tradnl" sz="4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es muy similar a diseñar una aplicación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E7A2E3-DBEE-E14E-8B58-27B9888ED46F}"/>
              </a:ext>
            </a:extLst>
          </p:cNvPr>
          <p:cNvSpPr txBox="1"/>
          <p:nvPr/>
        </p:nvSpPr>
        <p:spPr>
          <a:xfrm>
            <a:off x="2209305" y="1521944"/>
            <a:ext cx="163570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_tradnl" dirty="0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APP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DB7E6-03C1-8D4F-8CD6-592DA17BB763}"/>
              </a:ext>
            </a:extLst>
          </p:cNvPr>
          <p:cNvSpPr txBox="1"/>
          <p:nvPr/>
        </p:nvSpPr>
        <p:spPr>
          <a:xfrm>
            <a:off x="7938777" y="1521944"/>
            <a:ext cx="1478611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_tradnl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Diseño Bot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04C869-ED8B-F542-B3DF-6BF0E63EF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91" y="2527281"/>
            <a:ext cx="2247900" cy="309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A1296F-2E36-E14E-BEB0-4EE4C930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443" y="2527281"/>
            <a:ext cx="2247900" cy="3098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777A52-B4B0-8D49-B3BD-87ACAF688810}"/>
              </a:ext>
            </a:extLst>
          </p:cNvPr>
          <p:cNvSpPr txBox="1"/>
          <p:nvPr/>
        </p:nvSpPr>
        <p:spPr>
          <a:xfrm>
            <a:off x="1879260" y="1842959"/>
            <a:ext cx="2295373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_tradnl" sz="1400" dirty="0">
                <a:solidFill>
                  <a:srgbClr val="505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Impulsado por la página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21EEB-B2FD-F04C-83BE-A74182C0B093}"/>
              </a:ext>
            </a:extLst>
          </p:cNvPr>
          <p:cNvSpPr txBox="1"/>
          <p:nvPr/>
        </p:nvSpPr>
        <p:spPr>
          <a:xfrm>
            <a:off x="7481243" y="1859361"/>
            <a:ext cx="2384307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_tradnl" sz="1400" dirty="0">
                <a:solidFill>
                  <a:srgbClr val="505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Impulsado por el Dialogo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D787D-B45C-6C4A-BE49-4D0E6A6EEAE3}"/>
              </a:ext>
            </a:extLst>
          </p:cNvPr>
          <p:cNvSpPr txBox="1"/>
          <p:nvPr/>
        </p:nvSpPr>
        <p:spPr>
          <a:xfrm>
            <a:off x="4533433" y="4811881"/>
            <a:ext cx="250831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_tradnl">
                <a:solidFill>
                  <a:schemeClr val="accent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RESULTADO SIMILAR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E94688-A328-8647-95A3-F70A7482F291}"/>
              </a:ext>
            </a:extLst>
          </p:cNvPr>
          <p:cNvCxnSpPr/>
          <p:nvPr/>
        </p:nvCxnSpPr>
        <p:spPr>
          <a:xfrm>
            <a:off x="5848526" y="2863083"/>
            <a:ext cx="0" cy="133433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133DDF78-8B6B-FF4A-9F0B-79D3CCFE07E3}"/>
              </a:ext>
            </a:extLst>
          </p:cNvPr>
          <p:cNvSpPr/>
          <p:nvPr/>
        </p:nvSpPr>
        <p:spPr>
          <a:xfrm>
            <a:off x="3843193" y="1905836"/>
            <a:ext cx="2007150" cy="1912434"/>
          </a:xfrm>
          <a:prstGeom prst="arc">
            <a:avLst/>
          </a:prstGeom>
          <a:ln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2604F25-7B71-DB48-AEEF-F6AA1965A0C0}"/>
              </a:ext>
            </a:extLst>
          </p:cNvPr>
          <p:cNvSpPr/>
          <p:nvPr/>
        </p:nvSpPr>
        <p:spPr>
          <a:xfrm flipH="1">
            <a:off x="5848526" y="1905836"/>
            <a:ext cx="2007150" cy="1912434"/>
          </a:xfrm>
          <a:prstGeom prst="arc">
            <a:avLst/>
          </a:prstGeom>
          <a:ln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11C59-8EB8-324A-9C14-B0368FAF19DE}"/>
              </a:ext>
            </a:extLst>
          </p:cNvPr>
          <p:cNvSpPr txBox="1"/>
          <p:nvPr/>
        </p:nvSpPr>
        <p:spPr>
          <a:xfrm>
            <a:off x="4520871" y="5111963"/>
            <a:ext cx="2533450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s-ES_tradnl" sz="1400" dirty="0">
                <a:solidFill>
                  <a:srgbClr val="50505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El usuario recibe resultados</a:t>
            </a:r>
          </a:p>
        </p:txBody>
      </p:sp>
    </p:spTree>
    <p:extLst>
      <p:ext uri="{BB962C8B-B14F-4D97-AF65-F5344CB8AC3E}">
        <p14:creationId xmlns:p14="http://schemas.microsoft.com/office/powerpoint/2010/main" val="133871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B3F2CE-4B68-A34C-AB35-40AAAB20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 err="1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Agentes</a:t>
            </a:r>
            <a:r>
              <a:rPr lang="en-US" sz="6000" kern="120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6000" kern="1200" dirty="0" err="1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inteligentes</a:t>
            </a:r>
            <a:endParaRPr lang="en-US" sz="6000" kern="1200" dirty="0">
              <a:solidFill>
                <a:schemeClr val="bg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E8CC77-D4BE-AF41-9E1D-E0A60803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dirty="0" err="1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Agregando</a:t>
            </a:r>
            <a:r>
              <a:rPr lang="en-US" sz="2000" kern="120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el toque </a:t>
            </a:r>
            <a:r>
              <a:rPr lang="en-US" sz="2000" kern="1200" dirty="0" err="1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humano</a:t>
            </a:r>
            <a:r>
              <a:rPr lang="en-US" sz="2000" kern="120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a </a:t>
            </a:r>
            <a:r>
              <a:rPr lang="en-US" sz="2000" kern="1200" dirty="0" err="1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los</a:t>
            </a:r>
            <a:r>
              <a:rPr lang="en-US" sz="2000" kern="120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Bots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DNA">
            <a:extLst>
              <a:ext uri="{FF2B5EF4-FFF2-40B4-BE49-F238E27FC236}">
                <a16:creationId xmlns:a16="http://schemas.microsoft.com/office/drawing/2014/main" id="{2ABB36EF-B9BB-254F-B9BE-71C7FB5D7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81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29D796-84AE-2546-8A6F-9C6174A2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37" y="2295780"/>
            <a:ext cx="32004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Microsoft Cognitive Service</a:t>
            </a:r>
          </a:p>
        </p:txBody>
      </p:sp>
      <p:pic>
        <p:nvPicPr>
          <p:cNvPr id="5" name="Graphic 4" descr="Eye">
            <a:extLst>
              <a:ext uri="{FF2B5EF4-FFF2-40B4-BE49-F238E27FC236}">
                <a16:creationId xmlns:a16="http://schemas.microsoft.com/office/drawing/2014/main" id="{720DEE56-128C-814C-9A3B-D292A1278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2157" y="321733"/>
            <a:ext cx="1539586" cy="1539586"/>
          </a:xfrm>
          <a:prstGeom prst="rect">
            <a:avLst/>
          </a:prstGeom>
        </p:spPr>
      </p:pic>
      <p:pic>
        <p:nvPicPr>
          <p:cNvPr id="6" name="Graphic 5" descr="Magnifying glass">
            <a:extLst>
              <a:ext uri="{FF2B5EF4-FFF2-40B4-BE49-F238E27FC236}">
                <a16:creationId xmlns:a16="http://schemas.microsoft.com/office/drawing/2014/main" id="{46748B83-AAAE-8D40-B2BC-13140AB57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4161" y="496280"/>
            <a:ext cx="2436440" cy="2436440"/>
          </a:xfrm>
          <a:prstGeom prst="rect">
            <a:avLst/>
          </a:prstGeom>
        </p:spPr>
      </p:pic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E2B9676C-0670-5349-AFB2-848D3E2C5A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32590" y="2542402"/>
            <a:ext cx="1894357" cy="18943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1EAE1-425C-FE4D-93CF-D456754BB3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1078" y="4934736"/>
            <a:ext cx="1545336" cy="154533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019935-E7A4-E940-B21C-D424E1F4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0662" y="0"/>
            <a:ext cx="0" cy="6858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BEE51B-EE9E-6247-9D07-00CA14316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07AFB5-F9FE-5D4E-AFD4-5F82B1494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0661" y="3429000"/>
            <a:ext cx="466344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FA2599-CFE9-7541-96F1-2B2EF13B5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4568202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Gears">
            <a:extLst>
              <a:ext uri="{FF2B5EF4-FFF2-40B4-BE49-F238E27FC236}">
                <a16:creationId xmlns:a16="http://schemas.microsoft.com/office/drawing/2014/main" id="{2D111367-09F6-484E-9966-A287A6CA10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22897" y="3847013"/>
            <a:ext cx="2509338" cy="2509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B395E2-522C-B84E-BEFF-294D651AC54A}"/>
              </a:ext>
            </a:extLst>
          </p:cNvPr>
          <p:cNvSpPr txBox="1"/>
          <p:nvPr/>
        </p:nvSpPr>
        <p:spPr>
          <a:xfrm>
            <a:off x="5589088" y="1705970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Vision</a:t>
            </a:r>
            <a:r>
              <a:rPr lang="es-ES_tradnl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AABBA-C059-5148-B81F-4C4070137B1A}"/>
              </a:ext>
            </a:extLst>
          </p:cNvPr>
          <p:cNvSpPr txBox="1"/>
          <p:nvPr/>
        </p:nvSpPr>
        <p:spPr>
          <a:xfrm>
            <a:off x="5505128" y="4034720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Speech</a:t>
            </a:r>
            <a:r>
              <a:rPr lang="es-ES_tradnl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6A4D4F-FFC6-0342-A6AC-285B2961D7A3}"/>
              </a:ext>
            </a:extLst>
          </p:cNvPr>
          <p:cNvSpPr txBox="1"/>
          <p:nvPr/>
        </p:nvSpPr>
        <p:spPr>
          <a:xfrm>
            <a:off x="5377365" y="6423618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Language</a:t>
            </a:r>
            <a:r>
              <a:rPr lang="es-ES_tradnl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0C8589-409F-A648-BA2A-28D21E21E6E3}"/>
              </a:ext>
            </a:extLst>
          </p:cNvPr>
          <p:cNvSpPr txBox="1"/>
          <p:nvPr/>
        </p:nvSpPr>
        <p:spPr>
          <a:xfrm>
            <a:off x="9355511" y="2889067"/>
            <a:ext cx="1086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Search</a:t>
            </a:r>
            <a:endParaRPr lang="es-ES_tradnl" sz="2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B020E-9A60-E64B-9D1B-AD5123AB5CD9}"/>
              </a:ext>
            </a:extLst>
          </p:cNvPr>
          <p:cNvSpPr txBox="1"/>
          <p:nvPr/>
        </p:nvSpPr>
        <p:spPr>
          <a:xfrm>
            <a:off x="9355511" y="6249239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err="1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Knowledge</a:t>
            </a:r>
            <a:endParaRPr lang="es-ES_tradnl" sz="2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97969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610</Words>
  <Application>Microsoft Macintosh PowerPoint</Application>
  <PresentationFormat>Widescreen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Calibri Light</vt:lpstr>
      <vt:lpstr>Rockwell Extra Bold</vt:lpstr>
      <vt:lpstr>Segoe UI</vt:lpstr>
      <vt:lpstr>Segoe UI Historic</vt:lpstr>
      <vt:lpstr>Segoe UI Light</vt:lpstr>
      <vt:lpstr>Segoe UI Semibold</vt:lpstr>
      <vt:lpstr>Wingdings</vt:lpstr>
      <vt:lpstr>3_Custom Design</vt:lpstr>
      <vt:lpstr>Office Theme</vt:lpstr>
      <vt:lpstr>Storyboard Layouts</vt:lpstr>
      <vt:lpstr> Global Azure Bootcamp &amp; Dynamics 365 Saturday Ciudad de México </vt:lpstr>
      <vt:lpstr>PowerPoint Presentation</vt:lpstr>
      <vt:lpstr>PowerPoint Presentation</vt:lpstr>
      <vt:lpstr>PowerPoint Presentation</vt:lpstr>
      <vt:lpstr>“Los bots son las nuevas apps”</vt:lpstr>
      <vt:lpstr>PowerPoint Presentation</vt:lpstr>
      <vt:lpstr>PowerPoint Presentation</vt:lpstr>
      <vt:lpstr>Agentes inteligentes</vt:lpstr>
      <vt:lpstr>Microsoft Cognitive Service</vt:lpstr>
      <vt:lpstr>PowerPoint Presentation</vt:lpstr>
      <vt:lpstr>¿Qué es DevOps?</vt:lpstr>
      <vt:lpstr>Las empresas de alto rendimiento usando DevOps logran…</vt:lpstr>
      <vt:lpstr>Azure DevOps</vt:lpstr>
      <vt:lpstr>Ampliando el ecosistema de Azure</vt:lpstr>
      <vt:lpstr>Azure DevOps: elige las herramientas y la nube que amas</vt:lpstr>
      <vt:lpstr>Siguientes pasos!</vt:lpstr>
      <vt:lpstr>#GlobalAzure #GabMexicoCity #D365MexicoCity Let’s get that sucker trending hard!</vt:lpstr>
      <vt:lpstr>PowerPoint Presentation</vt:lpstr>
      <vt:lpstr>¡Sigamos en contacto! Saturnino Pimentel @saturpimentel saturninopimentel.com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Global Azure Bootcamp &amp; Dynamics 365 Saturday Ciudad de México </dc:title>
  <dc:creator>José Saturnino Pimentel</dc:creator>
  <cp:lastModifiedBy>José Saturnino Pimentel</cp:lastModifiedBy>
  <cp:revision>4</cp:revision>
  <dcterms:created xsi:type="dcterms:W3CDTF">2019-04-27T03:45:18Z</dcterms:created>
  <dcterms:modified xsi:type="dcterms:W3CDTF">2019-05-12T02:27:44Z</dcterms:modified>
</cp:coreProperties>
</file>