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BizBoost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Boost Your Business</a:t>
            </a:r>
          </a:p>
          <a:p/>
          <a:p>
            <a:r>
              <a:t>Pitch Deck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Basic: ₹1,499 (one-time) — Setup &amp; verification</a:t>
            </a:r>
          </a:p>
          <a:p>
            <a:r>
              <a:t>• Standard: ₹3,499 (one-time) — Setup + SEO optimization</a:t>
            </a:r>
          </a:p>
          <a:p>
            <a:r>
              <a:t>• Premium: ₹7,999/year — Setup + updates &amp; support</a:t>
            </a:r>
          </a:p>
          <a:p>
            <a:r>
              <a:t>• Add-ons: Photoshoots, SEO, multi-location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Seeking partners, clients, and investors</a:t>
            </a:r>
          </a:p>
          <a:p>
            <a:r>
              <a:t>- Join us in boosting businesses worldwide!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Startups &amp; SMBs are rapidly growing in India</a:t>
            </a:r>
          </a:p>
          <a:p>
            <a:r>
              <a:t>- Struggle to represent themselves online</a:t>
            </a:r>
          </a:p>
          <a:p>
            <a:r>
              <a:t>- Limited global reach without websites/domains</a:t>
            </a:r>
          </a:p>
          <a:p>
            <a:r>
              <a:t>- Waste time &amp; money without effective visibility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- 65M+ SMBs in India, many lack online visibility</a:t>
            </a:r>
          </a:p>
          <a:p>
            <a:r>
              <a:t>- Google Business Profile is powerful but underused</a:t>
            </a:r>
          </a:p>
          <a:p>
            <a:r>
              <a:t>- Huge demand for affordable, quick, global visibility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 — BizBoost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Helps businesses become instantly visible globally</a:t>
            </a:r>
          </a:p>
          <a:p>
            <a:r>
              <a:t>- Affordable, effortless Google Business Profile setup</a:t>
            </a:r>
          </a:p>
          <a:p>
            <a:r>
              <a:t>- Reachable by national &amp; international customers</a:t>
            </a:r>
          </a:p>
          <a:p>
            <a:r>
              <a:t>- Professional presence without domain/website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Client shares business info</a:t>
            </a:r>
          </a:p>
          <a:p>
            <a:r>
              <a:t>2. BizBoost creates Google Business Profile</a:t>
            </a:r>
          </a:p>
          <a:p>
            <a:r>
              <a:t>3. Optimize photos, services, keywords</a:t>
            </a:r>
          </a:p>
          <a:p>
            <a:r>
              <a:t>4. Business becomes searchable worldwide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Revenue from service packages:</a:t>
            </a:r>
          </a:p>
          <a:p>
            <a:r>
              <a:t>   • Basic: Setup only</a:t>
            </a:r>
          </a:p>
          <a:p>
            <a:r>
              <a:t>   • Standard: Setup + optimization</a:t>
            </a:r>
          </a:p>
          <a:p>
            <a:r>
              <a:t>   • Premium: Setup + ongoing updates</a:t>
            </a:r>
          </a:p>
          <a:p>
            <a:r>
              <a:t>- Subscription option for long-term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India: 65M+ SMBs</a:t>
            </a:r>
          </a:p>
          <a:p>
            <a:r>
              <a:t>- Southeast Asia: 100M+ SMBs</a:t>
            </a:r>
          </a:p>
          <a:p>
            <a:r>
              <a:t>- Global SMB market: 500M+ businesses</a:t>
            </a:r>
          </a:p>
          <a:p>
            <a:r>
              <a:t>- Scalable model with global demand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Competition &amp;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Competitors: agencies offering GBP services</a:t>
            </a:r>
          </a:p>
          <a:p>
            <a:r>
              <a:t>- BizBoost Advantage:</a:t>
            </a:r>
          </a:p>
          <a:p>
            <a:r>
              <a:t>   • Affordable pricing</a:t>
            </a:r>
          </a:p>
          <a:p>
            <a:r>
              <a:t>   • Faster onboarding</a:t>
            </a:r>
          </a:p>
          <a:p>
            <a:r>
              <a:t>   • Focus on global reach</a:t>
            </a:r>
          </a:p>
          <a:p>
            <a:r>
              <a:t>   • Strong branding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 &amp;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Current: Launch phase</a:t>
            </a:r>
          </a:p>
          <a:p>
            <a:r>
              <a:t>- Next 6 months: Acquire 100 customers</a:t>
            </a:r>
          </a:p>
          <a:p>
            <a:r>
              <a:t>- Year 1 goal: 5,000+ clients</a:t>
            </a:r>
          </a:p>
          <a:p>
            <a:r>
              <a:t>- Future: Expand in Asia, AI-driven 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