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2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497AD-DF8D-4CC6-A50D-9A5F58BCC94C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02477-262C-4D34-B109-72CDA7FB7E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6796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(Example Pepsi)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02477-262C-4D34-B109-72CDA7FB7EB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707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0A524AC-A552-41CB-95AB-03D5E34B60EE}" type="datetimeFigureOut">
              <a:rPr lang="en-GB" smtClean="0"/>
              <a:pPr/>
              <a:t>16/01/2016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5929FB6-15D1-4AE9-B2C2-CECBBF540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#</a:t>
            </a:r>
            <a:r>
              <a:rPr lang="en-GB" dirty="0" err="1" smtClean="0"/>
              <a:t>Floodhack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Model, </a:t>
            </a:r>
          </a:p>
          <a:p>
            <a:pPr algn="ctr"/>
            <a:r>
              <a:rPr lang="en-GB" dirty="0" smtClean="0"/>
              <a:t>Map, </a:t>
            </a:r>
          </a:p>
          <a:p>
            <a:pPr algn="ctr"/>
            <a:r>
              <a:rPr lang="en-GB" dirty="0" smtClean="0"/>
              <a:t>Action!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870" r="17426"/>
          <a:stretch/>
        </p:blipFill>
        <p:spPr bwMode="auto">
          <a:xfrm>
            <a:off x="4605670" y="-27384"/>
            <a:ext cx="3638738" cy="32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162880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FLOOD </a:t>
            </a:r>
            <a:r>
              <a:rPr lang="en-GB" sz="1400" dirty="0" smtClean="0">
                <a:solidFill>
                  <a:schemeClr val="bg1"/>
                </a:solidFill>
              </a:rPr>
              <a:t>HACKATHON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852936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15-16/01/2016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00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would this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End user: </a:t>
            </a:r>
            <a:r>
              <a:rPr lang="en-GB" dirty="0" smtClean="0"/>
              <a:t>International </a:t>
            </a:r>
            <a:r>
              <a:rPr lang="en-GB" dirty="0" smtClean="0"/>
              <a:t>logistic </a:t>
            </a:r>
            <a:r>
              <a:rPr lang="en-GB" dirty="0" smtClean="0"/>
              <a:t>company</a:t>
            </a:r>
            <a:endParaRPr lang="en-GB" dirty="0"/>
          </a:p>
          <a:p>
            <a:r>
              <a:rPr lang="en-GB" dirty="0"/>
              <a:t>External service: </a:t>
            </a:r>
            <a:r>
              <a:rPr lang="en-GB" dirty="0" smtClean="0"/>
              <a:t>planned driving routs for coming 30 days.</a:t>
            </a:r>
            <a:endParaRPr lang="en-GB" dirty="0"/>
          </a:p>
          <a:p>
            <a:r>
              <a:rPr lang="en-GB" dirty="0"/>
              <a:t>Translate hazard information from the exceedance maps to </a:t>
            </a:r>
            <a:r>
              <a:rPr lang="en-GB" dirty="0" smtClean="0"/>
              <a:t>roads at risk of flooding. </a:t>
            </a:r>
            <a:endParaRPr lang="en-GB" dirty="0"/>
          </a:p>
          <a:p>
            <a:r>
              <a:rPr lang="en-GB" dirty="0"/>
              <a:t>Advisable Action list, example:</a:t>
            </a:r>
          </a:p>
          <a:p>
            <a:pPr lvl="1"/>
            <a:r>
              <a:rPr lang="en-GB" dirty="0" smtClean="0"/>
              <a:t>Increase supplies of driver</a:t>
            </a:r>
          </a:p>
          <a:p>
            <a:pPr lvl="1"/>
            <a:r>
              <a:rPr lang="en-GB" dirty="0" smtClean="0"/>
              <a:t>Reroute driver</a:t>
            </a:r>
          </a:p>
          <a:p>
            <a:pPr lvl="1"/>
            <a:r>
              <a:rPr lang="en-GB" dirty="0" smtClean="0"/>
              <a:t>Adjust delivery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093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Case Study – Congo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International company needs to deliver goods and the routs passes through the Congo.</a:t>
            </a:r>
          </a:p>
          <a:p>
            <a:r>
              <a:rPr lang="en-GB" dirty="0" smtClean="0"/>
              <a:t>Government does not share/produce any information on flooding. </a:t>
            </a:r>
          </a:p>
          <a:p>
            <a:r>
              <a:rPr lang="en-GB" dirty="0" smtClean="0"/>
              <a:t>The company would like to be informed on any flood risk on route and potentially reroute lorries if the risk of flooding is too great. </a:t>
            </a:r>
          </a:p>
          <a:p>
            <a:r>
              <a:rPr lang="en-GB" dirty="0" smtClean="0"/>
              <a:t>GLOFAS can be used to forecast flooding on route. 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8796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Ways forward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tailor of different external layers and flood maps according to user needs</a:t>
            </a:r>
          </a:p>
          <a:p>
            <a:r>
              <a:rPr lang="en-GB" dirty="0" err="1" smtClean="0"/>
              <a:t>Automatisation</a:t>
            </a:r>
            <a:r>
              <a:rPr lang="en-GB" dirty="0" smtClean="0"/>
              <a:t> of  reports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424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Team</a:t>
            </a:r>
          </a:p>
          <a:p>
            <a:r>
              <a:rPr lang="en-GB" dirty="0" smtClean="0"/>
              <a:t>Our challenge</a:t>
            </a:r>
          </a:p>
          <a:p>
            <a:r>
              <a:rPr lang="en-GB" dirty="0" smtClean="0"/>
              <a:t>GLOFAS – strengths</a:t>
            </a:r>
          </a:p>
          <a:p>
            <a:r>
              <a:rPr lang="en-GB" dirty="0" smtClean="0"/>
              <a:t>Who is the end user</a:t>
            </a:r>
          </a:p>
          <a:p>
            <a:r>
              <a:rPr lang="en-GB" dirty="0" smtClean="0"/>
              <a:t>The Goal</a:t>
            </a:r>
          </a:p>
          <a:p>
            <a:r>
              <a:rPr lang="en-GB" dirty="0" smtClean="0"/>
              <a:t>The concept</a:t>
            </a:r>
          </a:p>
          <a:p>
            <a:r>
              <a:rPr lang="en-GB" dirty="0" smtClean="0"/>
              <a:t>How would the work?</a:t>
            </a:r>
          </a:p>
          <a:p>
            <a:r>
              <a:rPr lang="en-GB" dirty="0" smtClean="0"/>
              <a:t>Case study – </a:t>
            </a:r>
            <a:r>
              <a:rPr lang="en-GB" smtClean="0"/>
              <a:t>Congo Basin</a:t>
            </a:r>
            <a:endParaRPr lang="en-GB" dirty="0" smtClean="0"/>
          </a:p>
          <a:p>
            <a:r>
              <a:rPr lang="en-GB" dirty="0" smtClean="0"/>
              <a:t>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954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Alessio</a:t>
            </a:r>
            <a:r>
              <a:rPr lang="en-GB" dirty="0" smtClean="0"/>
              <a:t> </a:t>
            </a:r>
            <a:r>
              <a:rPr lang="en-GB" dirty="0" err="1" smtClean="0"/>
              <a:t>Zampatti</a:t>
            </a:r>
            <a:r>
              <a:rPr lang="en-GB" dirty="0" smtClean="0"/>
              <a:t> – Computer Engineer</a:t>
            </a:r>
          </a:p>
          <a:p>
            <a:r>
              <a:rPr lang="en-GB" dirty="0" smtClean="0"/>
              <a:t>Daniele </a:t>
            </a:r>
            <a:r>
              <a:rPr lang="en-GB" dirty="0" err="1" smtClean="0"/>
              <a:t>Oxoli</a:t>
            </a:r>
            <a:r>
              <a:rPr lang="en-GB" dirty="0" smtClean="0"/>
              <a:t> – Environmental Engineer</a:t>
            </a:r>
          </a:p>
          <a:p>
            <a:r>
              <a:rPr lang="en-GB" dirty="0" smtClean="0"/>
              <a:t>Beatriz Revilla-Romero – Hydrology</a:t>
            </a:r>
          </a:p>
          <a:p>
            <a:r>
              <a:rPr lang="en-GB" dirty="0" smtClean="0"/>
              <a:t>Panagiotis </a:t>
            </a:r>
            <a:r>
              <a:rPr lang="en-GB" dirty="0" err="1" smtClean="0"/>
              <a:t>Gkounidis</a:t>
            </a:r>
            <a:r>
              <a:rPr lang="en-GB" dirty="0" smtClean="0"/>
              <a:t> – Forestry</a:t>
            </a:r>
          </a:p>
          <a:p>
            <a:r>
              <a:rPr lang="en-GB" dirty="0" smtClean="0"/>
              <a:t>Bharat </a:t>
            </a:r>
            <a:r>
              <a:rPr lang="en-GB" dirty="0" err="1" smtClean="0"/>
              <a:t>Kunwar</a:t>
            </a:r>
            <a:r>
              <a:rPr lang="en-GB" dirty="0" smtClean="0"/>
              <a:t> – Research Engineer </a:t>
            </a:r>
          </a:p>
          <a:p>
            <a:r>
              <a:rPr lang="en-GB" dirty="0" err="1" smtClean="0"/>
              <a:t>Leonore</a:t>
            </a:r>
            <a:r>
              <a:rPr lang="en-GB" dirty="0" smtClean="0"/>
              <a:t> </a:t>
            </a:r>
            <a:r>
              <a:rPr lang="en-GB" dirty="0" err="1" smtClean="0"/>
              <a:t>Boelee</a:t>
            </a:r>
            <a:r>
              <a:rPr lang="en-GB" dirty="0" smtClean="0"/>
              <a:t> - Hydrology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143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 - Delivery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Finding new application for the end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378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GLOFAS the strengths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Consistent analysis across the globe</a:t>
            </a:r>
          </a:p>
          <a:p>
            <a:r>
              <a:rPr lang="en-GB" dirty="0" smtClean="0"/>
              <a:t>Cross boundary data sharing </a:t>
            </a:r>
          </a:p>
          <a:p>
            <a:pPr lvl="1"/>
            <a:r>
              <a:rPr lang="en-GB" dirty="0" smtClean="0"/>
              <a:t>Conflicts</a:t>
            </a:r>
          </a:p>
          <a:p>
            <a:pPr lvl="1"/>
            <a:r>
              <a:rPr lang="en-GB" dirty="0" smtClean="0"/>
              <a:t>Data suppression </a:t>
            </a:r>
          </a:p>
          <a:p>
            <a:pPr lvl="1"/>
            <a:r>
              <a:rPr lang="en-GB" dirty="0" smtClean="0"/>
              <a:t>Inter-basin </a:t>
            </a:r>
          </a:p>
          <a:p>
            <a:r>
              <a:rPr lang="en-GB" dirty="0" smtClean="0"/>
              <a:t>Long term forecast</a:t>
            </a:r>
          </a:p>
          <a:p>
            <a:r>
              <a:rPr lang="en-GB" dirty="0" smtClean="0"/>
              <a:t>Probabilistic forecast</a:t>
            </a:r>
          </a:p>
          <a:p>
            <a:r>
              <a:rPr lang="en-GB" dirty="0" smtClean="0"/>
              <a:t>Free service for users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485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the end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International companies</a:t>
            </a:r>
          </a:p>
          <a:p>
            <a:pPr lvl="1"/>
            <a:r>
              <a:rPr lang="en-GB" dirty="0" smtClean="0"/>
              <a:t>Food and beverage </a:t>
            </a:r>
          </a:p>
          <a:p>
            <a:pPr lvl="1"/>
            <a:r>
              <a:rPr lang="en-GB" dirty="0" smtClean="0"/>
              <a:t>Logistic </a:t>
            </a:r>
            <a:r>
              <a:rPr lang="en-GB" dirty="0" smtClean="0"/>
              <a:t>companies</a:t>
            </a:r>
          </a:p>
          <a:p>
            <a:pPr lvl="1"/>
            <a:r>
              <a:rPr lang="en-GB" dirty="0" smtClean="0"/>
              <a:t>Insurance companies</a:t>
            </a:r>
          </a:p>
          <a:p>
            <a:r>
              <a:rPr lang="en-GB" dirty="0" smtClean="0"/>
              <a:t>International Aid</a:t>
            </a:r>
          </a:p>
          <a:p>
            <a:r>
              <a:rPr lang="en-GB" dirty="0" smtClean="0"/>
              <a:t>Governments (national and regional)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752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 the end users with relevant information to prevent losses due to flooding. </a:t>
            </a:r>
          </a:p>
          <a:p>
            <a:pPr lvl="1"/>
            <a:r>
              <a:rPr lang="en-GB" dirty="0" smtClean="0"/>
              <a:t>Losses could be humanitarian on monetary.</a:t>
            </a:r>
          </a:p>
          <a:p>
            <a:pPr lvl="1"/>
            <a:r>
              <a:rPr lang="en-GB" dirty="0" smtClean="0"/>
              <a:t>Forecast information should be easy to interpret for the end user.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269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Add external services to provide a static layer of vulnerable infrastructure – example transport routes or hospitals</a:t>
            </a:r>
          </a:p>
          <a:p>
            <a:r>
              <a:rPr lang="en-GB" dirty="0" smtClean="0"/>
              <a:t>Forecast discharge maps (51ensembles and 30 days lead time).</a:t>
            </a:r>
          </a:p>
          <a:p>
            <a:r>
              <a:rPr lang="en-GB" dirty="0" smtClean="0"/>
              <a:t>Return period maps (5 year)</a:t>
            </a:r>
          </a:p>
          <a:p>
            <a:r>
              <a:rPr lang="en-GB" dirty="0" smtClean="0"/>
              <a:t>Exceedance maps for various lead times</a:t>
            </a:r>
          </a:p>
          <a:p>
            <a:r>
              <a:rPr lang="en-GB" dirty="0" smtClean="0"/>
              <a:t>Exact warnings for vulnerable 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803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would this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End user: International Aid Organisation</a:t>
            </a:r>
          </a:p>
          <a:p>
            <a:r>
              <a:rPr lang="en-GB" dirty="0" smtClean="0"/>
              <a:t>External service: Location of hospitals</a:t>
            </a:r>
          </a:p>
          <a:p>
            <a:r>
              <a:rPr lang="en-GB" dirty="0" smtClean="0"/>
              <a:t>Translate hazard information from the exceedance maps to hospitals at risk of flooding.</a:t>
            </a:r>
          </a:p>
          <a:p>
            <a:r>
              <a:rPr lang="en-GB" dirty="0" smtClean="0"/>
              <a:t>Advisable Action list, example:</a:t>
            </a:r>
          </a:p>
          <a:p>
            <a:pPr lvl="1"/>
            <a:r>
              <a:rPr lang="en-GB" dirty="0" smtClean="0"/>
              <a:t>Increase supply of fresh water</a:t>
            </a:r>
          </a:p>
          <a:p>
            <a:pPr lvl="1"/>
            <a:r>
              <a:rPr lang="en-GB" dirty="0" smtClean="0"/>
              <a:t>Store all medicine in a dry and safe place</a:t>
            </a:r>
          </a:p>
          <a:p>
            <a:pPr lvl="1"/>
            <a:r>
              <a:rPr lang="en-GB" dirty="0" smtClean="0"/>
              <a:t>Check emergency generators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605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177</TotalTime>
  <Words>401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#Floodhack</vt:lpstr>
      <vt:lpstr>Content</vt:lpstr>
      <vt:lpstr>The Team</vt:lpstr>
      <vt:lpstr>Our Challenge - Delivery</vt:lpstr>
      <vt:lpstr>GLOFAS the strengths</vt:lpstr>
      <vt:lpstr>Who is the end user</vt:lpstr>
      <vt:lpstr>The Goal</vt:lpstr>
      <vt:lpstr>The concept</vt:lpstr>
      <vt:lpstr>How would this work?</vt:lpstr>
      <vt:lpstr>How would this work?</vt:lpstr>
      <vt:lpstr>The Case Study – Congo</vt:lpstr>
      <vt:lpstr>Ways forward </vt:lpstr>
    </vt:vector>
  </TitlesOfParts>
  <Company>HR Wallingford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#Floodhack</dc:title>
  <dc:creator>doeadm</dc:creator>
  <cp:lastModifiedBy>beatrizrevillaromero</cp:lastModifiedBy>
  <cp:revision>42</cp:revision>
  <dcterms:created xsi:type="dcterms:W3CDTF">2016-01-16T19:54:51Z</dcterms:created>
  <dcterms:modified xsi:type="dcterms:W3CDTF">2016-01-16T23:05:43Z</dcterms:modified>
</cp:coreProperties>
</file>