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BFCA-CA7A-F9C9-CA94-5B7A691C5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D3527-B181-40D4-89D9-61512AB7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3075-52A6-44F2-8C6B-08B1DA35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8B13-FA0C-7FFA-11FD-019E6D2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57A6-54C3-B498-E4E3-F8726A98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0CA-0F14-71B1-CD57-61BACB8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347B-190C-BE30-282E-E92B055E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591A-D970-D5C2-8A71-0816AB0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89B3-24FE-27DE-B0DB-876C84A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CB76-0F64-81B4-4ED0-F2C25D1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B0FB3-2673-DABB-49EE-5B9EFB67A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5565-E556-A93F-0C20-924C6D8C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D4CF-B49C-AD9A-DBA1-B822B15D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45619-9DB6-7C0C-F0C4-533DCD3C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B1FF-6EA3-AC6C-77A6-34D804E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6F1C-70A5-E613-DD64-CAF2318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E724-34EF-9A49-FFA1-2BC1BC64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B54E-6311-11D0-15C7-57A1412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6B11-E8E8-AAA1-B132-C231B62E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BA50-406D-D266-F51E-B5C6587B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C480-3FAD-DDA8-E48A-38C595B0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B4E9-F9EA-C50B-872F-7A9765D96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D1FF-2DC5-D98E-ABF0-12BD487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B69C-20A5-1C4A-C8C7-6D05ABBF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6DC3-89C2-B878-76D5-6ABA938A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8B3B-0D9B-D903-B9EE-1FAB17D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4A82-9190-27CE-5265-0F83BB35C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9035-5E9D-AE14-59D3-700C47DC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6D4F-282C-6381-8847-2ECE077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2FFA-F74D-B646-CD10-7A16C7E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40E4-E400-059D-241B-AA3ED1D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7F63-01F3-B350-586C-A103FFA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9383-7306-B8E9-7153-15F7AB94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3D28-223A-CAEB-EBCD-7CC21A3B5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D0A7-725A-2EC3-989F-B1D0133DD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2C36-D747-6BA7-94FA-665778EE9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5F380-6685-C1A2-7CA5-25F9B688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6D17C-F366-E082-E11B-98F0998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89ED-2D59-83D2-946D-D22351FD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807-D262-3D88-0898-02C058EF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193F8-633E-E8E3-A876-EA93CD28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B47CB-84E0-120F-9CF6-DF6C47E7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493F-EADF-2D9B-D50B-41E01082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52BC8-AC4A-EBF2-7169-C0089B9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4A89C-FC86-AE7C-5AF3-94DAB8A6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AF50-167C-7676-AA89-EBD9D4EC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8961-6E23-E479-27FB-38311187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1CE4-F517-9104-00CA-C6838859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9DDF9-DFCE-3804-228A-157DF69B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8206-E3BE-E5B7-6CD4-6651C1D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B9A2-7F5E-B6F1-5147-36113E78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F398-482A-54B2-EC11-654460F7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E8B-BF4A-E7D7-4587-14F057A5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9A4C-6D4F-3042-8C3F-EFD02A75A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E329-7D91-BA5B-D2E0-46C75A1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5DB22-D443-53BC-BE01-1749EB50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46603-CF9E-508A-93E8-06B13A48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08297-5ABB-FAF2-1761-F6A8A49C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C550F-D634-72F3-7428-8FCD9F33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6823-A8AA-08A6-B694-3970F831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918A-0190-3F53-2A31-C9B1D6EE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8971D-7894-B84F-A3DD-833A5DC3D472}" type="datetimeFigureOut">
              <a:rPr lang="en-US" smtClean="0"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128A-8200-C16D-E0AB-02E003A9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245-1B75-C9CF-AFFC-3DE7265E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39DE-F633-9A40-B6E2-CF4C4E1F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6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2EDB9F-05ED-217F-EAFF-D6BF16E4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79" y="1753260"/>
            <a:ext cx="3810719" cy="167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0413B-A132-DF58-DD4A-F0AE01F0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94" y="4856205"/>
            <a:ext cx="1015288" cy="95541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E4D295-7D7E-A864-2A17-E91E2EAA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23" y="313698"/>
            <a:ext cx="3555817" cy="191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DE0E7-1329-7AD9-2085-1C5A377B6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280" y="-113459"/>
            <a:ext cx="3810720" cy="167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3534A-6FB0-A63C-06A0-B338C5DF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18" y="3619979"/>
            <a:ext cx="3850743" cy="1675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8C53CC-E679-8866-DB39-FC2125FF4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818" y="5486698"/>
            <a:ext cx="3850743" cy="1675741"/>
          </a:xfrm>
          <a:prstGeom prst="rect">
            <a:avLst/>
          </a:prstGeom>
        </p:spPr>
      </p:pic>
      <p:pic>
        <p:nvPicPr>
          <p:cNvPr id="13" name="Picture 2" descr="Red Arrow Drawing - Hand Drawn Curved Arrow Png (1024x359), Png Download">
            <a:extLst>
              <a:ext uri="{FF2B5EF4-FFF2-40B4-BE49-F238E27FC236}">
                <a16:creationId xmlns:a16="http://schemas.microsoft.com/office/drawing/2014/main" id="{84A05ED5-6B0D-4444-80B2-AD436557F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8093124" y="2615917"/>
            <a:ext cx="1258524" cy="17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ed Arrow Drawing - Hand Drawn Curved Arrow Png (1024x359), Png Download">
            <a:extLst>
              <a:ext uri="{FF2B5EF4-FFF2-40B4-BE49-F238E27FC236}">
                <a16:creationId xmlns:a16="http://schemas.microsoft.com/office/drawing/2014/main" id="{7FE9EF00-8EFA-1E61-D301-69FA496D7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/>
        </p:blipFill>
        <p:spPr bwMode="auto">
          <a:xfrm>
            <a:off x="9958182" y="2993258"/>
            <a:ext cx="1256533" cy="174650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087EBA-CE3D-A3AF-978A-723485BF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61" y="427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E2839C2-FE8F-C99A-095F-83646554A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31553"/>
              </p:ext>
            </p:extLst>
          </p:nvPr>
        </p:nvGraphicFramePr>
        <p:xfrm>
          <a:off x="1361661" y="427383"/>
          <a:ext cx="5473700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91100" imgH="4292600" progId="Visio.Drawing.11">
                  <p:embed/>
                </p:oleObj>
              </mc:Choice>
              <mc:Fallback>
                <p:oleObj r:id="rId2" imgW="4991100" imgH="42926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671"/>
                      <a:stretch>
                        <a:fillRect/>
                      </a:stretch>
                    </p:blipFill>
                    <p:spPr bwMode="auto">
                      <a:xfrm>
                        <a:off x="1361661" y="427383"/>
                        <a:ext cx="5473700" cy="534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9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22E67C-A47E-7D53-5849-4A34072F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517"/>
          <a:stretch/>
        </p:blipFill>
        <p:spPr>
          <a:xfrm>
            <a:off x="2089324" y="259492"/>
            <a:ext cx="4035508" cy="23477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74CEE24-B0A8-CFC2-8812-5035F6279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42" b="74180"/>
          <a:stretch/>
        </p:blipFill>
        <p:spPr>
          <a:xfrm>
            <a:off x="2089324" y="555367"/>
            <a:ext cx="4035508" cy="383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FF4E440-FDAD-5A3D-6E4A-0D68712A1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71"/>
          <a:stretch/>
        </p:blipFill>
        <p:spPr>
          <a:xfrm>
            <a:off x="2089324" y="999524"/>
            <a:ext cx="4035508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14065-2915-E8A5-E6F8-5149C967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324" y="3567986"/>
            <a:ext cx="4035508" cy="233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Visio.Drawing.11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Vogel, Mike</dc:creator>
  <cp:lastModifiedBy>Microsoft Office User</cp:lastModifiedBy>
  <cp:revision>5</cp:revision>
  <dcterms:created xsi:type="dcterms:W3CDTF">2023-07-12T18:58:52Z</dcterms:created>
  <dcterms:modified xsi:type="dcterms:W3CDTF">2023-07-27T17:25:30Z</dcterms:modified>
</cp:coreProperties>
</file>