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>
      <p:cViewPr varScale="1">
        <p:scale>
          <a:sx n="105" d="100"/>
          <a:sy n="105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8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A7A6-3DF3-D546-A764-96F9923B8E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DD3A-CD8A-F54F-A87F-191AFDF2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EABD9D-8E0F-28CF-7840-5BAF5C0BB0D4}"/>
              </a:ext>
            </a:extLst>
          </p:cNvPr>
          <p:cNvSpPr/>
          <p:nvPr/>
        </p:nvSpPr>
        <p:spPr>
          <a:xfrm>
            <a:off x="1511904" y="5909733"/>
            <a:ext cx="116090" cy="19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1AF45-75EB-4504-38FC-BF685EB6D38D}"/>
              </a:ext>
            </a:extLst>
          </p:cNvPr>
          <p:cNvSpPr/>
          <p:nvPr/>
        </p:nvSpPr>
        <p:spPr>
          <a:xfrm>
            <a:off x="3126857" y="4534293"/>
            <a:ext cx="113121" cy="15742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BB8B3-0E82-AD3D-814E-0A8742A69E8E}"/>
              </a:ext>
            </a:extLst>
          </p:cNvPr>
          <p:cNvSpPr/>
          <p:nvPr/>
        </p:nvSpPr>
        <p:spPr>
          <a:xfrm>
            <a:off x="4308361" y="2771481"/>
            <a:ext cx="1888503" cy="3337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i="1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=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5.2 X 10</a:t>
            </a:r>
            <a:r>
              <a:rPr lang="en-US" baseline="30000" dirty="0">
                <a:solidFill>
                  <a:schemeClr val="tx1"/>
                </a:solidFill>
              </a:rPr>
              <a:t>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i="1" baseline="-25000" dirty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= 8.4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Slip = 7 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014F2-A613-97CD-FA11-18905DC18AEE}"/>
              </a:ext>
            </a:extLst>
          </p:cNvPr>
          <p:cNvSpPr/>
          <p:nvPr/>
        </p:nvSpPr>
        <p:spPr>
          <a:xfrm>
            <a:off x="6972934" y="670847"/>
            <a:ext cx="1332690" cy="5396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i="1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=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1.2 X 10</a:t>
            </a:r>
            <a:r>
              <a:rPr lang="en-US" baseline="30000" dirty="0">
                <a:solidFill>
                  <a:schemeClr val="tx1"/>
                </a:solidFill>
              </a:rPr>
              <a:t>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i="1" baseline="-25000" dirty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= 8.3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Slip = 20 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M</a:t>
            </a:r>
            <a:r>
              <a:rPr lang="en-US" sz="2000" b="1" i="1" baseline="-25000" dirty="0">
                <a:solidFill>
                  <a:srgbClr val="FF0000"/>
                </a:solidFill>
              </a:rPr>
              <a:t>W</a:t>
            </a:r>
            <a:r>
              <a:rPr lang="en-US" sz="2000" b="1" dirty="0">
                <a:solidFill>
                  <a:srgbClr val="FF0000"/>
                </a:solidFill>
              </a:rPr>
              <a:t> = 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EE720A-2BE4-4583-75B2-5C4A4EEC07FD}"/>
              </a:ext>
            </a:extLst>
          </p:cNvPr>
          <p:cNvCxnSpPr/>
          <p:nvPr/>
        </p:nvCxnSpPr>
        <p:spPr>
          <a:xfrm>
            <a:off x="4764497" y="2647483"/>
            <a:ext cx="95864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9028BE-F896-F93C-6CEE-6568098D1FA4}"/>
              </a:ext>
            </a:extLst>
          </p:cNvPr>
          <p:cNvCxnSpPr>
            <a:cxnSpLocks/>
          </p:cNvCxnSpPr>
          <p:nvPr/>
        </p:nvCxnSpPr>
        <p:spPr>
          <a:xfrm>
            <a:off x="4764496" y="2521289"/>
            <a:ext cx="0" cy="2266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448CDB-39A5-8DB5-2C54-D6C6F0C1834A}"/>
              </a:ext>
            </a:extLst>
          </p:cNvPr>
          <p:cNvCxnSpPr>
            <a:cxnSpLocks/>
          </p:cNvCxnSpPr>
          <p:nvPr/>
        </p:nvCxnSpPr>
        <p:spPr>
          <a:xfrm>
            <a:off x="5728414" y="2534134"/>
            <a:ext cx="0" cy="2266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BB8B92-3991-CD92-AADC-AFF336B7A59F}"/>
              </a:ext>
            </a:extLst>
          </p:cNvPr>
          <p:cNvSpPr txBox="1"/>
          <p:nvPr/>
        </p:nvSpPr>
        <p:spPr>
          <a:xfrm>
            <a:off x="4814030" y="2234579"/>
            <a:ext cx="87716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B344D-A6FB-6D4D-99F4-F461CE777F0A}"/>
              </a:ext>
            </a:extLst>
          </p:cNvPr>
          <p:cNvSpPr txBox="1"/>
          <p:nvPr/>
        </p:nvSpPr>
        <p:spPr>
          <a:xfrm>
            <a:off x="2331874" y="2467602"/>
            <a:ext cx="1703082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M</a:t>
            </a:r>
            <a:r>
              <a:rPr lang="en-US" i="1" baseline="-25000" dirty="0"/>
              <a:t>0</a:t>
            </a:r>
            <a:r>
              <a:rPr lang="en-US" dirty="0"/>
              <a:t> = </a:t>
            </a:r>
          </a:p>
          <a:p>
            <a:pPr algn="ctr"/>
            <a:r>
              <a:rPr lang="en-US" dirty="0"/>
              <a:t>5.4 X 10</a:t>
            </a:r>
            <a:r>
              <a:rPr lang="en-US" baseline="30000" dirty="0"/>
              <a:t>20</a:t>
            </a:r>
          </a:p>
          <a:p>
            <a:pPr algn="ctr"/>
            <a:r>
              <a:rPr lang="en-US" dirty="0"/>
              <a:t>Nm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M</a:t>
            </a:r>
            <a:r>
              <a:rPr lang="en-US" i="1" baseline="-25000" dirty="0"/>
              <a:t>S </a:t>
            </a:r>
            <a:r>
              <a:rPr lang="en-US" dirty="0"/>
              <a:t>= 7.8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Slip = 4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6E219-A1E5-F819-D58E-E125B0C07659}"/>
              </a:ext>
            </a:extLst>
          </p:cNvPr>
          <p:cNvSpPr txBox="1"/>
          <p:nvPr/>
        </p:nvSpPr>
        <p:spPr>
          <a:xfrm>
            <a:off x="655901" y="2467602"/>
            <a:ext cx="1703082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M</a:t>
            </a:r>
            <a:r>
              <a:rPr lang="en-US" i="1" baseline="-25000" dirty="0"/>
              <a:t>0</a:t>
            </a:r>
            <a:r>
              <a:rPr lang="en-US" dirty="0"/>
              <a:t> = </a:t>
            </a:r>
          </a:p>
          <a:p>
            <a:pPr algn="ctr"/>
            <a:r>
              <a:rPr lang="en-US" dirty="0"/>
              <a:t>1.2 X 10</a:t>
            </a:r>
            <a:r>
              <a:rPr lang="en-US" baseline="30000" dirty="0"/>
              <a:t>19</a:t>
            </a:r>
          </a:p>
          <a:p>
            <a:pPr algn="ctr"/>
            <a:r>
              <a:rPr lang="en-US" dirty="0"/>
              <a:t>Nm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M</a:t>
            </a:r>
            <a:r>
              <a:rPr lang="en-US" i="1" baseline="-25000" dirty="0"/>
              <a:t>S </a:t>
            </a:r>
            <a:r>
              <a:rPr lang="en-US" dirty="0"/>
              <a:t>= 6.6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Slip = 1.4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129F1D-BD7D-3D02-0F9B-7C9B2D815F77}"/>
              </a:ext>
            </a:extLst>
          </p:cNvPr>
          <p:cNvSpPr txBox="1"/>
          <p:nvPr/>
        </p:nvSpPr>
        <p:spPr>
          <a:xfrm>
            <a:off x="948075" y="1544271"/>
            <a:ext cx="114768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San </a:t>
            </a:r>
          </a:p>
          <a:p>
            <a:pPr algn="ctr"/>
            <a:r>
              <a:rPr lang="en-US" b="1" dirty="0"/>
              <a:t>Fernando,</a:t>
            </a:r>
          </a:p>
          <a:p>
            <a:pPr algn="ctr"/>
            <a:r>
              <a:rPr lang="en-US" b="1" dirty="0"/>
              <a:t>1971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664DA9-12E8-262E-74C2-6A01D211516D}"/>
              </a:ext>
            </a:extLst>
          </p:cNvPr>
          <p:cNvSpPr txBox="1"/>
          <p:nvPr/>
        </p:nvSpPr>
        <p:spPr>
          <a:xfrm>
            <a:off x="2622205" y="1544271"/>
            <a:ext cx="112242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San </a:t>
            </a:r>
          </a:p>
          <a:p>
            <a:pPr algn="ctr"/>
            <a:r>
              <a:rPr lang="en-US" b="1" dirty="0"/>
              <a:t>Francisco,</a:t>
            </a:r>
          </a:p>
          <a:p>
            <a:pPr algn="ctr"/>
            <a:r>
              <a:rPr lang="en-US" b="1" dirty="0"/>
              <a:t>1906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B7EC6B-5F0E-27B1-A001-61A17E582DD7}"/>
              </a:ext>
            </a:extLst>
          </p:cNvPr>
          <p:cNvSpPr txBox="1"/>
          <p:nvPr/>
        </p:nvSpPr>
        <p:spPr>
          <a:xfrm>
            <a:off x="4560048" y="1841217"/>
            <a:ext cx="1387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Alaska, 1964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9B811-1028-493F-2BD6-BD74C8B51EB1}"/>
              </a:ext>
            </a:extLst>
          </p:cNvPr>
          <p:cNvSpPr txBox="1"/>
          <p:nvPr/>
        </p:nvSpPr>
        <p:spPr>
          <a:xfrm>
            <a:off x="7035527" y="269241"/>
            <a:ext cx="12378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Chile, 1960</a:t>
            </a:r>
          </a:p>
        </p:txBody>
      </p:sp>
    </p:spTree>
    <p:extLst>
      <p:ext uri="{BB962C8B-B14F-4D97-AF65-F5344CB8AC3E}">
        <p14:creationId xmlns:p14="http://schemas.microsoft.com/office/powerpoint/2010/main" val="329455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71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Moulik</dc:creator>
  <cp:lastModifiedBy>Raj Moulik</cp:lastModifiedBy>
  <cp:revision>5</cp:revision>
  <dcterms:created xsi:type="dcterms:W3CDTF">2022-10-10T18:59:10Z</dcterms:created>
  <dcterms:modified xsi:type="dcterms:W3CDTF">2022-10-11T13:39:57Z</dcterms:modified>
</cp:coreProperties>
</file>