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72" d="100"/>
          <a:sy n="72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70F6-D08E-BEAE-B75F-D47353472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0BF9A-BB7E-A218-6689-D06E49FA3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00C16-965D-5BC3-ABEA-B2CF5427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91C8-6E7D-46D6-9E23-A5F73BD6C25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09A62-BA58-2B00-08CC-846818CDA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D7482-0EE7-FD9F-9982-699CE6A2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0521-B7EA-4BC7-9C44-C220E7906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62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A615-FE8A-9AF2-8D3D-02A7D036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4A0C7-CF78-982F-1174-D5EC6D3A6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92FA4-07F9-0220-7F6A-5C06FFC3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91C8-6E7D-46D6-9E23-A5F73BD6C25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F8F51-B999-B48B-A58D-138B214F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8AF17-E6A9-C2F8-08ED-3DAD592E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0521-B7EA-4BC7-9C44-C220E7906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4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9D5B8F-EF38-95E0-6566-C0C308E8A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3A81B-D03E-C3D2-23E0-598E79FBD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48136-B718-938D-B675-6F84DADA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91C8-6E7D-46D6-9E23-A5F73BD6C25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D233F-6672-49A0-A72A-1F5AA65AC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78CBA-8471-12C0-0EDA-6BFCA425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0521-B7EA-4BC7-9C44-C220E7906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5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58B4-E173-348B-44DC-2DE897F6D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A237E-04A5-4CF9-7492-9C27A7CE0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4E880-F3BA-1EE2-C33C-052E00D0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91C8-6E7D-46D6-9E23-A5F73BD6C25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612EC-C71C-C98D-D527-5C06603AF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11C11-5492-C982-AFC3-70C13E89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0521-B7EA-4BC7-9C44-C220E7906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5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3F29-B850-F7C0-EEB2-A8FA2C67D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A2BA4-D113-3001-0092-61D933FC5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13F5D-C69D-86B8-C635-94C99D96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91C8-6E7D-46D6-9E23-A5F73BD6C25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B9C22-C7CF-2972-1EBD-D4A2CEF9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D2A6A-90BC-0744-E8E1-2CA43F3E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0521-B7EA-4BC7-9C44-C220E7906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3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88304-CEEF-6FB8-4E68-FC31D6B9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22CB1-D741-7494-0E46-0A06A4FC3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978F3-506F-6203-4AF7-33FA9A678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99CF4-7D2E-E7CB-0817-D1B50EDC0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91C8-6E7D-46D6-9E23-A5F73BD6C25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298FF-BA8B-EC28-5A16-3A9F0EBA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D21DD-5FF0-0B79-8DA8-A35ECACB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0521-B7EA-4BC7-9C44-C220E7906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5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CA5E-B381-3A0A-786E-0CB230A1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F12D-98DF-4BB3-99AA-EBC6CC742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43577-26C9-52CD-3089-0BF128E26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D9D51A-01E7-398B-B085-E0E997A30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52D6E3-66DB-520E-8D26-A5D319B34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4053AF-C5CD-876E-CEDF-AC9053BE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91C8-6E7D-46D6-9E23-A5F73BD6C25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6BD703-C5CF-F698-7337-A5A101C0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41BE39-0F24-083C-A7F2-F54FD3E2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0521-B7EA-4BC7-9C44-C220E7906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8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83287-DC74-9C8C-01C7-AC0148ED0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7718F-4D09-29E3-A781-3C9C3CE5C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91C8-6E7D-46D6-9E23-A5F73BD6C25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5F229-E50A-707A-21D9-8302F425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D488A5-D10A-4080-F3FB-55E30ACE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0521-B7EA-4BC7-9C44-C220E7906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2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12611-C509-B45F-D5FA-FD84D974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91C8-6E7D-46D6-9E23-A5F73BD6C25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D9E07-AAA0-06F4-842E-5C74B8DC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96D02-F998-65B1-561D-DED1C204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0521-B7EA-4BC7-9C44-C220E7906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7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9F959-6E1A-30A6-E7C3-EA476CF5B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A1DDE-7C8F-5BB4-4B06-59D78A478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1DFAD-D8FC-B7F2-E248-EAD227563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9C5E7-96F9-07CE-9AD2-61680D34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91C8-6E7D-46D6-9E23-A5F73BD6C25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0EA87-7007-69BC-46D5-58628D8CD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0218E-AFD2-BC2E-EB8A-875A3C94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0521-B7EA-4BC7-9C44-C220E7906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15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1783-584F-FB39-AFEF-4F9C897D8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8CDC8D-0659-2DFC-B003-1FEA07FB7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EF8EE-1960-0D70-0515-E6387432B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99529-A52A-58B1-F8C9-06817142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91C8-6E7D-46D6-9E23-A5F73BD6C25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1FD69-F1B6-2397-C495-81AE7CA12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33C21-3DBC-B194-7A63-3E99C0D8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0521-B7EA-4BC7-9C44-C220E7906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1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E329CA-2367-A999-8A69-C95626DB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54458-69B9-7405-B939-15340C2EA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9704-B9D0-4495-0A32-9C478EA9C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F91C8-6E7D-46D6-9E23-A5F73BD6C25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FBE81-6975-06AA-BB7E-3B937ABD9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35E22-C3E1-29AD-033C-AED3DFD6F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C0521-B7EA-4BC7-9C44-C220E7906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40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403BAC37-48EC-F3AC-3E84-6B0A54D902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1847054"/>
                  </p:ext>
                </p:extLst>
              </p:nvPr>
            </p:nvGraphicFramePr>
            <p:xfrm>
              <a:off x="-1" y="0"/>
              <a:ext cx="12192001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403BAC37-48EC-F3AC-3E84-6B0A54D902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0"/>
                <a:ext cx="12192001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7521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A8E92D78-DFDA-49C7-9C9B-5DA944FD70A9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rgb(255,255,255)&quot;"/>
    <we:property name="bookmark" value="&quot;H4sIAAAAAAAAA+1YTW/bOBD9KwEvvRgLStZnbo3TxS7Q7aZ1kcVi4cOYHMlsaVFLUWncwP99SX04sWPHqWssitS5RBpSM2/ezDxauiNcVKWExTuYIzknF0p9noP+fOaRASnWbSGnIXhZgCwAH8OEpv7Q7lKlEaqoyPkdMaBzNNeiqkE6h9b4DwlZlCIyCIMgDukwjiBKyWRAQMoryN2eDGSFA1KirlQBUnzF1oVdMrrG5YDgbSmVBhdobMCgC3Zjt9t7C9D7xeEAZsQNjpGZ1voBS6VNfz8gVXvVAF1fc86agCNVGBCFdexsIULKsowlQRjH6MEw9hNnz4Q03Zbp4s1tqW2WNvdF6ch6zW+gYMhJA1pjVXURXue5xhz6gG/WFkdK1vMt9rGqNcMPmDVLhRFmYWP8qbmLv7TEXGllaWusY5DYGn+tiy4x6m5n6stIo2WNO8NgBXVkTbnSgoF8hPY3gRo0my3e4g3Kx8BW64+XekjXoEVbsSaJA5LrenLliKznOxPl2aVrBrf3ASDijGf3BrfcpUHe16Bt8chTvOws4Usl5W+EbYxMrKUSRS67cbyfk48tUdKOymhmCXUqMP1kp8kNxbIfRQvr04OZ69pt0UzLS6Xyvr8mS2enaRSxJMo4RZ6GcRIPqb9XQz6q8p3F0u5xW657qfPtcGs1bzZ36Kt6+m+NltbBZvr9gr1+31885Uk5Fxs0DUhba9sNAzJGaevZPPIsweoLYz1vaNXIBbmvQCZQcuJCNGEv2h65FLoXaH8zue9X093gdgipg2crQ87DprItL77Tjefy99cMNXb0FVz04H/fgFodj+EGM0wl7n5y1T9L9zdZboreMY6mDswBkvujnJp7tXAKeqsUqv+toQ9L1HXIfrk+YhO0usgSTtM4CwOPRSGjGIXD8KSL36yL3kkXT7p40sWXo4tpHLCM+QFF6ocUkGPIfpZ3zqMAwnyOhTnkbYarojanXn0mvd3rDUsY9zJ3iqd+GEReOIydmyeJNnhrpup2neWm+SmnnA1p6kV+4ntsOqV0r7dqBvb/I1++n4ZJwGjKaeyn4LOEensH6Wf8IvKHKszskHmppGD2Z9hD5skcdd7kxcFAw2zZwhPYriveLGND/B15K2wxWt/XIGvn9tWlfYKrL8Wr/uTd9UGheaJ60Z8T+uK007b1S+r39PRRjq9eY36gFrqASrBv6Z8jEzFpIi+356VqU5XA8AoK3JKfzQsK7gh8Mkf3YXyV4HL5HzCZOgfIFwAA&quot;"/>
    <we:property name="creatorTenantId" value="&quot;49868af3-cc5f-4214-8b7f-40f374649a09&quot;"/>
    <we:property name="datasetId" value="&quot;7df7a075-94e4-4b7c-934c-232f266a6d8e&quot;"/>
    <we:property name="embedUrl" value="&quot;/reportEmbed?reportId=1d290fbd-4679-4caf-ae40-22e7ffff1237&amp;config=eyJjbHVzdGVyVXJsIjoiaHR0cHM6Ly9XQUJJLVNPVVRILUFGUklDQS1OT1JUSC1BLVBSSU1BUlktcmVkaXJlY3QuYW5hbHlzaXMud2luZG93cy5uZXQiLCJlbWJlZEZlYXR1cmVzIjp7Im1vZGVybkVtYmVkIjp0cnVlLCJhbmd1bGFyT25seVJlcG9ydEVtYmVkIjp0cnVlLCJjZXJ0aWZpZWRUZWxlbWV0cnlFbWJlZCI6dHJ1ZSwidXNhZ2VNZXRyaWNzVk5leHQiOnRydWUsInNraXBab25lUGF0Y2giOnRydWV9fQ%3D%3D&amp;disableSensitivityBanner=true&quot;"/>
    <we:property name="initialStateBookmark" value="&quot;H4sIAAAAAAAAA+1ZW0/jOBT+K8gvvJRVkjZNwxsURou4DoxYrVZo5NonqWfcOOs4DB3U/77HTlJoaSmUarRi4IXk2DmX73zny6X3hIsil3R8RkdAdsm+Ut9HVH/f8kmLZLXt/Pz4dO/y+OvZ3ukhmlVuhMoKsntPDNUpmGtRlFRaD2j856ZFqJQXNLVnCZUFtEgOulAZleInVJtxyegSJi0Cd7lUmlqXV4YasG5vcTueY2z/jzZGpMyIW7gCZirrJeRKm+a8RYrqyKU0u2aduYB9lRkqMnRsbSHQmCUJ63XCKAKftqOgZ+2JkKbeMhgf3uUa68Eqx7nFYY/f0owBJy5pDUVRR9hLUw0pbQIeziz2lSxHC+xXqtQMLiFxS5kRZowxzjW38ScIzIVWCJuzXlEJlfFTmdWFefZ0qH70NSBq3Bpa01T7aEqVFozKJ9n+KUBTzYbjE7gF+TSx6frTpSala6pF1TFXxBrF1XSbOiKz9Q5FvnVgyWD3PkqIWOPWg8Eu12WQzyXV2DzyHC5LW/heQfkb6CJEbtBSiCyV9Tg+zMmXCiiJo9IfIqB23gffcJrsUEyaUcS0vj2auZpuYzct7xXKB37dTKzdi7td1usm3AMeh1EvanvBSg35ovIzzKXaY7dcN1IX4HBrNXKb6+yLcvBvCQhra778ZgGPPzcHz3lS1sUcTC1S9RrZ0CJXILGf7pIXCVbTGPQ8p1V9G+ShA4kAyYkN4cLuVxw5ELoR6GC+uLer6fLklgipTQ87Q3ZD19kKl8Dqxkvx+2sIGmr4Mi6a5I/mUi02h7DLmQ4kLL9yyp+J/buZzIveJm5NdTJrSO7/5a65UgsHVC+UQvXLCL1eoZYhq+V6gySodJH1uBdHSdjxWTdkHnTDdvihi6/WRf9DFz908UMX348uxlGHJSzoeOAFoUeBQ8h+l3fOjSQE6Qgys87bDFdZaT64+kJ469cb1mPcT+xdPA7CTtcP25F18yzQBu7MQN3NouzI73GPs7YX+92gF/hsMPC8ld6KIcX/T3wFQRz2OsyLuRcFMQ1Yz/NXDtLv+EXkVGVmuM68FFIwfAx7jDwZgU5dXSlkGEw6cPMqQwHFQwNmj557+pKPnx5OFLbGFuNu3l+TJGQJDPwdr027Ox3qxzvInd4ODLyAt5kfITl/2aOGnB+WBlkMe01l6b57otcTYSpo7isz7tw+tX3ZtntvJtVs2as4NXQBgiPFHcbg2LvY4QFewdWPbLt5fFn2VWaa2ftnuGU0o2wI/JNj3kH1UfvIwKgCQHCnNgzDHfFKs0c5JlI0Ct6cHYvMzogNkZjXi/s6LF7CrRa5FOnQLKPBlFdOE2e/4rs1UlEjRP0GYDTsdKLQa0dd2o3fpJYbeTBq7l6bFqc3zNU+LQR7zVBtGAgnDXZ5UV2qNEVOGVzQDBbUh3XRjANfUaP9yYW4GIioqN+RXrC/Tu4/I/pNQy0aAAA=&quot;"/>
    <we:property name="isFiltersActionButtonVisible" value="true"/>
    <we:property name="lastRefreshTime" value="&quot;5/5/22, 11:28 PM&quot;"/>
    <we:property name="pageDisplayName" value="&quot;Sales Report&quot;"/>
    <we:property name="reportEmbeddedTime" value="&quot;2022-06-24T10:31:56.209Z&quot;"/>
    <we:property name="reportName" value="&quot;new sales report&quot;"/>
    <we:property name="reportState" value="&quot;CONNECTED&quot;"/>
    <we:property name="reportUrl" value="&quot;/groups/me/reports/1d290fbd-4679-4caf-ae40-22e7ffff1237?ctid=49868af3-cc5f-4214-8b7f-40f374649a09&amp;pbi_source=linkShare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Badmus</dc:creator>
  <cp:lastModifiedBy>Mohammed Badmus</cp:lastModifiedBy>
  <cp:revision>2</cp:revision>
  <dcterms:created xsi:type="dcterms:W3CDTF">2022-06-24T10:30:05Z</dcterms:created>
  <dcterms:modified xsi:type="dcterms:W3CDTF">2022-06-24T10:38:02Z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2022-06-24T10:30:05Z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49868af3-cc5f-4214-8b7f-40f374649a09</vt:lpwstr>
  </property>
  <property fmtid="{D5CDD505-2E9C-101B-9397-08002B2CF9AE}" pid="7" name="MSIP_Label_defa4170-0d19-0005-0004-bc88714345d2_ActionId">
    <vt:lpwstr>359ebff0-f46d-4a43-84a8-29d766e8e409</vt:lpwstr>
  </property>
  <property fmtid="{D5CDD505-2E9C-101B-9397-08002B2CF9AE}" pid="8" name="MSIP_Label_defa4170-0d19-0005-0004-bc88714345d2_ContentBits">
    <vt:lpwstr>0</vt:lpwstr>
  </property>
</Properties>
</file>