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7673-7E01-2ADD-2AFC-84E3AEB5E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483C-03D8-3C68-0BBC-232AF0E3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A2BC-6FE4-464F-D358-AAFBE794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CF8D-203E-28BA-4A4E-EDE0C612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6608-9F1B-A02D-CF3E-74C72500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F9EA-A36C-7B5D-BAEF-6353AD96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46AC-58D9-2A9F-DE9D-AE85C674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050C-410E-238A-9248-F0FDCECA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AF6D-B2A6-E729-EF1D-3493627C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4996-CB58-44DC-3AFB-8A4F991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16A68-8E45-07C5-B829-6E3726092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4F6A0-1039-8D9F-65CB-281FA209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6418-6A4A-C6EE-573D-9FFA47E5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72F2-637A-7711-6805-D729C879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C0B0-6E21-9AAA-852D-7A35550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A9FC-22F2-FA0B-DDB5-B6DF6C6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9C5E-AEA7-83DE-19C7-118BE3EA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5D13-D14B-3476-C623-9259A05F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89E5-AEE1-C7A4-FD49-729F727B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2F08-B660-CFFA-7A7A-D2C1B2D3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8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A9BC-4D12-40CA-0B77-D307DFF7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22D6-2552-9682-5482-BCB0C3AD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3860-224F-BBD9-2B66-E0713D07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735E-3120-8CF4-96E4-DBE9826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CA5C-979E-CB6C-229E-A58D68E5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91C-EA5C-E337-7FAA-F638A34D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4AAD-1761-D94C-BA54-D7B617BF3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E58CF-A491-D4D5-E004-8DDA41ED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3AB0-800B-36E8-AC6B-B315A462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88D5-604A-3150-5FE9-B2667406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4789E-FFC4-E930-933B-BA714F07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67DE-2468-469C-4205-C6748D9C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742A-D9BC-F1D6-B369-6DC6C20F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CF4A-492A-7BBB-0953-03198365C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96735-A727-1045-47D5-D91A7B4DF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4184A-BDC7-45AE-35D0-092E0AC4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77DD2-3356-2F50-573C-8BE02125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5B970-981A-0347-1AFA-83EA2EB9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528A0-1CAF-2C31-F4FE-D5E47B6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A6D4-1235-D074-F564-2E378415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8D920-384C-0446-1474-F40843C6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836-AA30-623A-DD3A-2EA30A2F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7F6D-E0DA-4067-D3FA-E329881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89495-9198-E275-7A9C-584BBB68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5A494-ABE0-6762-E895-7827A1C4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057E-3312-BD63-BC1A-61DA055B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A3D2-5703-9D7B-7C1F-8D9BE13D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0D99-37ED-3929-CF3B-7E942918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67417-CFDC-68A4-108A-575F317D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DA72-203D-CCD7-67EA-8FEA0DEA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41CE-89F4-1368-32A2-56F96286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2EF9C-2E3B-6CB3-2CF3-BD4635B0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5185-9D61-EE3D-112E-08D4108C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9BB66-BC28-E391-1C75-7EAE01A45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89B8-B0BA-D124-4588-E2E95CF8E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D6DF0-1C2F-A40B-4B1A-687E0619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9C37-809D-F168-0798-CAAAEAF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82CC-E79C-4B78-E552-B7EA2D6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2871D-A835-703E-64D6-046B7B05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E46B-EFA6-B61C-12B5-4EE9EA1C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D937-C490-CF54-AAAF-EEBCA7B99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A420-3534-41D2-8989-F98EB0EE46C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2AF9-4EA1-24D0-60CF-E84664FC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8981-5773-E85B-78BF-C100A5CA3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8FFD-3098-45DD-8FF3-6F2553F2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71147BF-3A4C-080E-0047-AB512096D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6672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71147BF-3A4C-080E-0047-AB512096DF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3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05211BB-ED9B-4C6F-BDB4-A04195036321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e8b1acce-bbf1-40d4-8e76-dcfc8d98800b?ctid=49868af3-cc5f-4214-8b7f-40f374649a09&amp;pbi_source=linkShare&quot;"/>
    <we:property name="reportName" value="&quot;best state for retirement&quot;"/>
    <we:property name="reportState" value="&quot;CONNECTED&quot;"/>
    <we:property name="embedUrl" value="&quot;/reportEmbed?reportId=e8b1acce-bbf1-40d4-8e76-dcfc8d98800b&amp;config=eyJjbHVzdGVyVXJsIjoiaHR0cHM6Ly9XQUJJLVNPVVRILUFGUklDQS1OT1JUSC1BLVBSSU1BUlk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pageDisplayName" value="&quot;Page 1&quot;"/>
    <we:property name="datasetId" value="&quot;f718d4c4-3174-4be2-8f23-2e360604f731&quot;"/>
    <we:property name="backgroundColor" value="&quot;rgb(255,255,255)&quot;"/>
    <we:property name="lastRefreshTime" value="&quot;6/22/22, 2:56 PM&quot;"/>
    <we:property name="bookmark" value="&quot;H4sIAAAAAAAAA+1WTVPbMBD9KxmdPR352+EGaZnpBShh2kOHg2StE4NjubJMkzL+713JDjQphAboTOk4J2u12n37dvWiWyLyuirY6oQtgByQIymvF0xdj1zikHLTFvE09oOx66WMUjcK3DhI0EtWOpdlTQ5uiWZqBvpzXjesMAHR+JX4IYjEz7hIReKmNPDFmJJLh7CiOGMz45OxogaHVKBqWbIi/wFdCNzSqoHWIbCsCqmYSTTVTINJdoPuuEaA7jsfcbBU5zcwhVR31nOopNLrtUPq7ssC3dwzwWzCiSw1y0sMbGxx5iWZoBCE3I+iMPQ9LzT2LC9078JXH5aVwiqx9lVlyLqQ1Qkm63yMy+c1TM8hx0ourHPPdt3wbw2oFR4wcaCuezjT9QZ+f1p/7IrETYhS53plGga1Hlme6pGWo3PQuQJ0uLAQaYvkT6HA4m2EiSyahc26hUE2KoVzyO4XNlGL/ThTErtlk3X9QFuPJMuhEMTkOFUC1NHKJnmPCHqyve1iD2czBTO2bsXm5gvRneKU4KCNFCuv7d5xU/Y4aNsalNgwchC2Zq/jx2udZ9P6ZQ5o6lgtRb4u6eNWAfUrEm9rYLyAx4/ejVlrfpfdfdqX4ydoeAScQ+by+0QBroThyLm7KIfihpUpWrfRvHwc9oO6e0S2CzDs1Xk5K3qNuhePbgwIZ2oyZ0obZeRXOPRGKPCQfPg2uK9/G16zfDNdnbDikatfFHSCUWdSrf58kp83QJf2Zj74HzJI8Uul+C8M3yDFgxQPUvwfSzGlgZuFkYhEGMSMJ4lw2SDFb/NVXKeyb/egxYMW7zUje4tx1pQlFG9NinfckH9Ai13hwTiIxzyGJPBizw04DFr8Np/FgxYPWjxo8RvW4oh6SeRyHlIWh36chO7YxNzZCA1LzeVysxP2lR1EcepFHg0FG7s0THiQPhmtnrMKfo+V4X8EE/hoT9IgpDT1A0afi8wG3LD8BGjQ045CGAAA&quot;"/>
    <we:property name="initialStateBookmark" value="&quot;H4sIAAAAAAAAA+1WbU/bMBD+K5U/R1Pek/KtdCBNDMoKYh8mNDnxJQ2kceY4rB3Kf9/ZSWF0o1Bg0joln+zz+e65tye+JSyrypwuT+gcyB7Z5/x6TsX1wCIGKTrZZHJ0PJoefT0ZHR+gmJcy40VF9m6JpCIFeZFVNc2VBRR+uTQIzfNTmqpdQvMKDFKCqHhB8+wHtMp4JEUNjUFgUeZcUGXyTFIJyuwNquMefVvvHPRIY5ndwBnEspVOoeRCrvYGqdqVhvTwTBnTDse8kDQr0LCSBYkdJswE14sc3/c8x7Y9JU+yXHYq0fJgUQqMB6NclioP57w8QWetjlK5WMG0DXIo+Fwrd4ms6uhbDWKJF5QdqKoOztnqANefVotNliJlopCZXKpaQCUHOk/VQPLBFGQmABXONUSzweSfQY7Bawtjntdz7XUNA69FDFNI7jfaUYP1OBUcq6WdtfVAWYckySBnRPmYCAZif6mdvEcEXbLt9WBHaSogpatSPDx8JboJdgk22kDQ4lqfHdZFh8NsGoUSC0b2vEadtfmxG+PFaf08AxS1WS1Ytgrpw1oA1RsmXsdAoxwev3rXZo36Ltt52jbHT6ThEXAGmfHvYwG4YypHxt2gjNgNLWKUrqN5fTtsB3Vzi6wHoLJXZUWadxx1Tx5tG5CIivGMCqk4MLrCpldEgZf4n6fBevtpeMvwVXe1xIpXrn5h0DFaTblYPr+TX9ZAl3oyHQ9Y6CQRi1loxabrsKHZU/GrqfgvNF9PxT0V91T8H1OxabpW4vnMZ54b0CgMmUV7Kt7NV3EV867cPRf3XLxVj2xNxkldFJDvGhVvmJB/gIstZsPQDYZRAKFrB7blRtBz8W4+i3su7rm45+Id5mLftEPfiiLPpIHnBKFnDZXNjYWQsJARXzyshH5lu34Q275teowOLdMLIzd+0lo1oyX8bivBfwRl+GgPY9czzdhxqflSZNrgvYTMQaR6rHktq5LGcEqLll3KNlEZaD2cH1ow1Z56rf87HzOpCqt/HDSvtVdRq4yiDwSTdYzxDP22CM1P3REGZakYAAA=&quot;"/>
    <we:property name="isFiltersActionButtonVisible" value="true"/>
    <we:property name="reportEmbeddedTime" value="&quot;2022-06-23T21:38:13.247Z&quot;"/>
    <we:property name="creatorTenantId" value="&quot;49868af3-cc5f-4214-8b7f-40f374649a0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Badmus</dc:creator>
  <cp:lastModifiedBy>Mohammed Badmus</cp:lastModifiedBy>
  <cp:revision>2</cp:revision>
  <dcterms:created xsi:type="dcterms:W3CDTF">2022-06-23T21:33:06Z</dcterms:created>
  <dcterms:modified xsi:type="dcterms:W3CDTF">2022-06-23T21:41:16Z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2022-06-23T21:33:06Z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49868af3-cc5f-4214-8b7f-40f374649a09</vt:lpwstr>
  </property>
  <property fmtid="{D5CDD505-2E9C-101B-9397-08002B2CF9AE}" pid="7" name="MSIP_Label_defa4170-0d19-0005-0004-bc88714345d2_ActionId">
    <vt:lpwstr>a4755c4a-b247-4d87-a443-70ff1678a854</vt:lpwstr>
  </property>
  <property fmtid="{D5CDD505-2E9C-101B-9397-08002B2CF9AE}" pid="8" name="MSIP_Label_defa4170-0d19-0005-0004-bc88714345d2_ContentBits">
    <vt:lpwstr>0</vt:lpwstr>
  </property>
</Properties>
</file>