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992F2-CF2F-4301-9EDA-0FB0784765AA}" v="10" dt="2022-06-20T23:45:3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9A08-2BC0-3244-4E2D-B3718F90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5D0AF-70BE-EE4F-C89F-90B08DB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559A-E7DC-AEF8-986B-6FECE549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83E2-EC1E-314F-E705-69A6B07D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C89E-2A76-FF1C-3377-A1921E3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8F7-34E3-4081-3F4A-9D08316C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42F6-ABDB-DF77-4565-200036E8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E2AD-A9AD-C3B6-5935-2C4F1065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6F0B-D106-AEE7-D258-BF47FC3A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257-A4F5-F712-0B77-64E891F1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B948-229D-FC58-D95F-EAFC4D79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D9F8-2438-BF88-BF02-9D60C490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9180-C2CC-9C62-1160-5A5EE3B1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4BB7-6F6F-8F0A-BCBB-7DC6D4F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656D-D914-1E1E-BF09-8B82AA92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DF23-40FD-DC2D-7A64-337178B1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C07-87D0-250C-89EF-BF729D13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263F-02BF-12A5-83F8-5FB20D3E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7833-C4F0-0BBB-338B-662CACB0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8965-0AFD-324D-353C-9B85C3F4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A650-4F56-5012-55A3-690C277D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A869-0331-375E-AF37-941839323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41E6-87E8-C1AB-A81B-A58D3B09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D3E9-345B-33C8-73B0-AD0065BA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3940-349D-6115-38F1-66EAA0C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5207-E2AD-6B71-C58E-4B64C23B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A711-5AD9-D4A2-AE09-9975F93E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3003-7238-38D3-EBD6-150DBD51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C3BD-7570-9631-F8C9-C5EA8095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1FF8-B450-7903-0D3D-BE6EB270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446F-A5C0-C44D-F5BA-2C13036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7DB-DDA6-A8D8-B4B8-CCD8034E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DDA0-BA24-89A5-F320-C529787B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A145-6E6B-A589-5D9C-69ED0744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5CCCA-B5CE-82E9-901A-BB3C739A9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CC609-AD63-D145-A6C9-5CA41E5A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40EF7-4041-6874-2B7E-A47A4689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DB6FF-0D85-CE62-4844-689217A1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C137A-1CDC-1F42-179C-0E73D7B3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79D8-CEA2-3E74-3A15-D53F6C17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878A-63A4-BE31-A73E-ED81F50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DCA30-E85C-080D-CEFA-70D94F03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F067-2463-B833-F50E-A5ECBDC0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600C2-1F67-4717-A00A-B06E9F1E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4B4B4-109F-9098-A300-0C55E993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AE49E-B2D3-9FFD-F3B0-E893E29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7092-F79F-D08D-7FBB-51586D68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0050-D148-4BC2-D932-C946E3E0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C21B-6252-7F6E-D77E-3FA20217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7181-B596-1F14-04D8-9EBC653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49F0-8C21-71A6-A06F-66B7A03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30B9-AA4B-6CB9-DEFF-C183E45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4814-A9F8-66A8-B608-46CB8A91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D9496-43DE-4320-87D5-105EA583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2E4F-87DB-9EDA-EA8D-1FD99491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7994-59C2-F381-65E6-7940666F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82D1-DB91-64C7-1727-E85FDA29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DF2B-D82E-0451-8C93-8777876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416A-D9D8-A5D3-E2B5-B2627632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F04F-C1E2-4384-F729-A8540970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B6D8-9136-038A-9A98-B3C08243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2C76-BEF3-4678-B203-6FA57DF3A40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66F0-9F03-A97C-6604-32046DEE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22F9-2920-10CE-1B18-AF66D5CAC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90ED-814E-4137-B1D1-868F5700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5D11652-45C7-B732-8987-09CF3FA87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29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5D11652-45C7-B732-8987-09CF3FA87D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62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07A7245-9FB9-4D7F-88CF-2161CB78A072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S28TMRD+K5EvXCJk79PurQQQh4IQLb2gHsb2bLLg7kZeJ22o8t8Z724hpUBRAYlCTit/M/48r29fV8zW3dLB5hWcIztgT9r2wzn4DxPBpqy5iYHME1skFrk0kABkHBR5tctQt03HDq5YAD/HcFp3K3CRkMB3Z1MGzr2GeVxV4DqcsiX6rm3A1R9xcCZT8CvcThleLl3rIVIeBwgYadfkTmsKRTxO6UQwoV7jMZowoG9w2fowrjNVSRRCWV0mRsgiRZ7Tnm6w9mHe7R8P7QObtU2AuqEAIqaltohacc2RW17wNFcRr2oXrl02zy6XnvKmamyWsXwzymLe+tqAY31+HrshnSv2okYP3iw2R7hGF5Fn37bfNr32LZUxbE7B10O52pU3eNtxwN9g1ZuaUAdiYyegHQq2pZKPrf9MRFFekxP8kiqw6P12gmFPKanJFyCaxxR2Nizai5lH8rTsgG+nnytyaNfQGEK/LsfhfO5xPgRxK49Z61bn38DvzG8nmeNhW9fjz1fNOEH874z2FV5M3nZxsO4M94yQrm7mbhTUlwk+GbJwNMSzBfgQFavf0+zHcd1ei4lOfb+jkHFmN/0c/8tDeraNaKakEEmpM1VmUnCOJjV7XT8gXT9pSRy4l/Ve1ruytlbJPLcgsizjmcqs4WIv6wck6/jWuK7x4j8UtnGrjoYU7RDYXuPf0XhhdZUWIjMmKVKdlDJHudf4A9L4iYemg3F+/zuZ75/fP9B2qqy0VmIOVgkQokxl8Uva/h3dP3RucgSNpa5Ohr8a92h752qD/kbP2Tn6ed8CCwH6jJbDqTUO9tb2ZuwTvmJHNRVh4D4Ft4q0j57SDtteNI8oqG1fxu9MUr+j60/5U0UZe5hXeQmc3rysNjaxWCgeCX9YnoCXQbeXNzUR2aTArEyqyopMcm2yXJX2TrZuAXS9xZVXShgtbAFpwhNttTT7nzk/++R4UBP+LzdmVBlXKai8LKwquRRcaVvcX2W54Bp0ZuibKS1RpSl9Rd2fzeSFwEJXCDwBU2Sp5PIX7gA6E2VZIk8QNC/yNE/unWlPeAP5BM0lD1wPFwAA&quot;"/>
    <we:property name="creatorTenantId" value="&quot;49868af3-cc5f-4214-8b7f-40f374649a09&quot;"/>
    <we:property name="datasetId" value="&quot;7d5969fe-9d08-45ff-8806-16f3371a19f2&quot;"/>
    <we:property name="embedUrl" value="&quot;/reportEmbed?reportId=015b0506-9124-43ce-95ac-471ee7c00fc7&amp;config=eyJjbHVzdGVyVXJsIjoiaHR0cHM6Ly9XQUJJLVNPVVRILUFGUklDQS1OT1JUSC1B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Y227bOBD9FYMvfTEWpO7Km+umKNAkDZI0L4tgMSRHtlpGNCjaiTfwv3coKa27Sesi3QU2rZ8MnRnO9Rzrcsd03S4MrE/gGtkBe2ntx2twH0eCjVkzYO/evT2enL3962RyfEiwXfjaNi07uGMe3Az9Zd0uwYQIBP55NWZgzCnMwlUFpsUxW6BrbQOm/ht7ZzJ5t8TNmOHtwlgHIeS5B48h7Irc6Zpyiz9iygjK1ys8R+V79AwX1vnhOimrAoUotcwjJYosRp7Smba3dmXu9g9Ju8KmtvFQN1RAwGQhNaIsueTINc94nJYBr2rj713Wh7cLR33TNNaLMK8pdTGzrlZgWNefw7Zv5469qdGBU/P1Ea7QBOTwcftD06mzNEa/vgRX9+OyS6fwoWOPn2HVmRpfe4rGLkAaFGxDIx92/TkQVXkfnOBjmsC889sqhr2ipkZfgGAeWtg6MLc3U4fkqdkB34w/T2SiV9AoQv85jsls5nDWF/Ggj6k1y+tH8J39bTVz3h9rO/z1shkYxP+f1Z7gzeh9G4i1s9wrQtq6mZlBUF8YfNF3YYjE0zk4HxQrPxD3A10392KirB+2FDJwdt3x+Fcm6dUmoElZCBHlMinzpBCco4rVXtfPSNcvLYkD97Ley3pb1lqXRZpqEEmS8KRMtOJiL+tnJOvw1Liq8eY3FLYyy5ZIirovbK/xb2g807KKM5EoFWWxjPIixWKv8Wek8QsHTQsDf387me/v39/RdlzqQusCU9ClACHyuMh+Stv/xvYnxoyOoNG01VH/VeMJa29NrdB9tXN2jW7WrUCDh66jRZ+1xt5udWfGruE7dlTTEPrYl2CWIeyLV3RC25vmBRW16cb4DSZ1J9ouy381lGGHaZXmwOnJS0ulI41ZyUPA747H462X9vZrTYRohcAkj6pKi6TgUiVpmeud0do50O+DWGlVCiWFziCOeCS1LNT+Y86P3jmeFcN/5cUMKuNlDGWaZ7rMeSF4KXX2dJWlgkuQiaJ3pjjHMo7pLerp0VSaCcxkhcAjUFkSF7z4iX8AmYg8z5FHCJJnaZxGT+60C/gYP+3StwtQeAoNPsJT4if916HewdXwRZt1OaiYmojwg/79UjefAHHRZe6MFwAA&quot;"/>
    <we:property name="isFiltersActionButtonVisible" value="true"/>
    <we:property name="lastRefreshTime" value="&quot;6/21/22, 12:02 AM&quot;"/>
    <we:property name="pageDisplayName" value="&quot;Page 2&quot;"/>
    <we:property name="reportEmbeddedTime" value="&quot;2022-06-20T23:13:15.507Z&quot;"/>
    <we:property name="reportName" value="&quot;numerist challenge&quot;"/>
    <we:property name="reportState" value="&quot;CONNECTED&quot;"/>
    <we:property name="reportUrl" value="&quot;/links/nx99hRR_DY?ctid=49868af3-cc5f-4214-8b7f-40f374649a09&amp;pbi_source=link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E326729E451346A354C8BF2F47AD94" ma:contentTypeVersion="12" ma:contentTypeDescription="Create a new document." ma:contentTypeScope="" ma:versionID="1fb0220ffa3beb4845c6535aeaa85893">
  <xsd:schema xmlns:xsd="http://www.w3.org/2001/XMLSchema" xmlns:xs="http://www.w3.org/2001/XMLSchema" xmlns:p="http://schemas.microsoft.com/office/2006/metadata/properties" xmlns:ns3="09ef5dd6-de35-4999-a012-e07e409d2856" xmlns:ns4="e37fcb3e-fce0-41fb-9ee3-1242d609e87f" targetNamespace="http://schemas.microsoft.com/office/2006/metadata/properties" ma:root="true" ma:fieldsID="2131e46a0c267c4699973c9e497fdaf4" ns3:_="" ns4:_="">
    <xsd:import namespace="09ef5dd6-de35-4999-a012-e07e409d2856"/>
    <xsd:import namespace="e37fcb3e-fce0-41fb-9ee3-1242d609e8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f5dd6-de35-4999-a012-e07e409d2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fcb3e-fce0-41fb-9ee3-1242d609e8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3B885-65CA-4FF2-84C6-156DB6C5A8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ef5dd6-de35-4999-a012-e07e409d2856"/>
    <ds:schemaRef ds:uri="e37fcb3e-fce0-41fb-9ee3-1242d609e8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D1A7E-33EE-4921-BE2D-904AC9C57104}">
  <ds:schemaRefs>
    <ds:schemaRef ds:uri="http://purl.org/dc/elements/1.1/"/>
    <ds:schemaRef ds:uri="http://purl.org/dc/dcmitype/"/>
    <ds:schemaRef ds:uri="09ef5dd6-de35-4999-a012-e07e409d2856"/>
    <ds:schemaRef ds:uri="e37fcb3e-fce0-41fb-9ee3-1242d609e87f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8CFC6E-4CB1-4CEE-B8FF-3E52C3864D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Badmus</dc:creator>
  <cp:lastModifiedBy>Mohammed Badmus</cp:lastModifiedBy>
  <cp:revision>2</cp:revision>
  <dcterms:created xsi:type="dcterms:W3CDTF">2022-06-20T23:09:38Z</dcterms:created>
  <dcterms:modified xsi:type="dcterms:W3CDTF">2022-06-21T00:48:12Z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2022-06-20T23:09:38Z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49868af3-cc5f-4214-8b7f-40f374649a09</vt:lpwstr>
  </property>
  <property fmtid="{D5CDD505-2E9C-101B-9397-08002B2CF9AE}" pid="7" name="MSIP_Label_defa4170-0d19-0005-0004-bc88714345d2_ActionId">
    <vt:lpwstr>e2c510a3-4798-4c45-9d11-649ac9afb5f0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0x01010076E326729E451346A354C8BF2F47AD94</vt:lpwstr>
  </property>
</Properties>
</file>