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7" d="100"/>
          <a:sy n="77" d="100"/>
        </p:scale>
        <p:origin x="-15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52ECAB08-421D-934A-BBC3-BBC6E4D7A1A5}" type="datetimeFigureOut">
              <a:rPr lang="en-US" smtClean="0"/>
              <a:t>23/10/16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BFEA2-CE1A-B74F-92DB-B9FEDA8A72D7}" type="slidenum">
              <a:rPr lang="en-US" smtClean="0"/>
              <a:t>‹#›</a:t>
            </a:fld>
            <a:endParaRPr lang="en-US"/>
          </a:p>
        </p:txBody>
      </p:sp>
    </p:spTree>
    <p:extLst>
      <p:ext uri="{BB962C8B-B14F-4D97-AF65-F5344CB8AC3E}">
        <p14:creationId xmlns:p14="http://schemas.microsoft.com/office/powerpoint/2010/main" val="1463793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52ECAB08-421D-934A-BBC3-BBC6E4D7A1A5}" type="datetimeFigureOut">
              <a:rPr lang="en-US" smtClean="0"/>
              <a:t>23/10/16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BFEA2-CE1A-B74F-92DB-B9FEDA8A72D7}" type="slidenum">
              <a:rPr lang="en-US" smtClean="0"/>
              <a:t>‹#›</a:t>
            </a:fld>
            <a:endParaRPr lang="en-US"/>
          </a:p>
        </p:txBody>
      </p:sp>
    </p:spTree>
    <p:extLst>
      <p:ext uri="{BB962C8B-B14F-4D97-AF65-F5344CB8AC3E}">
        <p14:creationId xmlns:p14="http://schemas.microsoft.com/office/powerpoint/2010/main" val="492722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52ECAB08-421D-934A-BBC3-BBC6E4D7A1A5}" type="datetimeFigureOut">
              <a:rPr lang="en-US" smtClean="0"/>
              <a:t>23/10/16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BFEA2-CE1A-B74F-92DB-B9FEDA8A72D7}" type="slidenum">
              <a:rPr lang="en-US" smtClean="0"/>
              <a:t>‹#›</a:t>
            </a:fld>
            <a:endParaRPr lang="en-US"/>
          </a:p>
        </p:txBody>
      </p:sp>
    </p:spTree>
    <p:extLst>
      <p:ext uri="{BB962C8B-B14F-4D97-AF65-F5344CB8AC3E}">
        <p14:creationId xmlns:p14="http://schemas.microsoft.com/office/powerpoint/2010/main" val="4077649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52ECAB08-421D-934A-BBC3-BBC6E4D7A1A5}" type="datetimeFigureOut">
              <a:rPr lang="en-US" smtClean="0"/>
              <a:t>23/10/16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BFEA2-CE1A-B74F-92DB-B9FEDA8A72D7}" type="slidenum">
              <a:rPr lang="en-US" smtClean="0"/>
              <a:t>‹#›</a:t>
            </a:fld>
            <a:endParaRPr lang="en-US"/>
          </a:p>
        </p:txBody>
      </p:sp>
    </p:spTree>
    <p:extLst>
      <p:ext uri="{BB962C8B-B14F-4D97-AF65-F5344CB8AC3E}">
        <p14:creationId xmlns:p14="http://schemas.microsoft.com/office/powerpoint/2010/main" val="4048918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52ECAB08-421D-934A-BBC3-BBC6E4D7A1A5}" type="datetimeFigureOut">
              <a:rPr lang="en-US" smtClean="0"/>
              <a:t>23/10/16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BFEA2-CE1A-B74F-92DB-B9FEDA8A72D7}" type="slidenum">
              <a:rPr lang="en-US" smtClean="0"/>
              <a:t>‹#›</a:t>
            </a:fld>
            <a:endParaRPr lang="en-US"/>
          </a:p>
        </p:txBody>
      </p:sp>
    </p:spTree>
    <p:extLst>
      <p:ext uri="{BB962C8B-B14F-4D97-AF65-F5344CB8AC3E}">
        <p14:creationId xmlns:p14="http://schemas.microsoft.com/office/powerpoint/2010/main" val="367647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52ECAB08-421D-934A-BBC3-BBC6E4D7A1A5}" type="datetimeFigureOut">
              <a:rPr lang="en-US" smtClean="0"/>
              <a:t>23/10/16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4BFEA2-CE1A-B74F-92DB-B9FEDA8A72D7}" type="slidenum">
              <a:rPr lang="en-US" smtClean="0"/>
              <a:t>‹#›</a:t>
            </a:fld>
            <a:endParaRPr lang="en-US"/>
          </a:p>
        </p:txBody>
      </p:sp>
    </p:spTree>
    <p:extLst>
      <p:ext uri="{BB962C8B-B14F-4D97-AF65-F5344CB8AC3E}">
        <p14:creationId xmlns:p14="http://schemas.microsoft.com/office/powerpoint/2010/main" val="2387139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52ECAB08-421D-934A-BBC3-BBC6E4D7A1A5}" type="datetimeFigureOut">
              <a:rPr lang="en-US" smtClean="0"/>
              <a:t>23/10/16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4BFEA2-CE1A-B74F-92DB-B9FEDA8A72D7}" type="slidenum">
              <a:rPr lang="en-US" smtClean="0"/>
              <a:t>‹#›</a:t>
            </a:fld>
            <a:endParaRPr lang="en-US"/>
          </a:p>
        </p:txBody>
      </p:sp>
    </p:spTree>
    <p:extLst>
      <p:ext uri="{BB962C8B-B14F-4D97-AF65-F5344CB8AC3E}">
        <p14:creationId xmlns:p14="http://schemas.microsoft.com/office/powerpoint/2010/main" val="632022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52ECAB08-421D-934A-BBC3-BBC6E4D7A1A5}" type="datetimeFigureOut">
              <a:rPr lang="en-US" smtClean="0"/>
              <a:t>23/10/16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4BFEA2-CE1A-B74F-92DB-B9FEDA8A72D7}" type="slidenum">
              <a:rPr lang="en-US" smtClean="0"/>
              <a:t>‹#›</a:t>
            </a:fld>
            <a:endParaRPr lang="en-US"/>
          </a:p>
        </p:txBody>
      </p:sp>
    </p:spTree>
    <p:extLst>
      <p:ext uri="{BB962C8B-B14F-4D97-AF65-F5344CB8AC3E}">
        <p14:creationId xmlns:p14="http://schemas.microsoft.com/office/powerpoint/2010/main" val="143310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ECAB08-421D-934A-BBC3-BBC6E4D7A1A5}" type="datetimeFigureOut">
              <a:rPr lang="en-US" smtClean="0"/>
              <a:t>23/10/16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4BFEA2-CE1A-B74F-92DB-B9FEDA8A72D7}" type="slidenum">
              <a:rPr lang="en-US" smtClean="0"/>
              <a:t>‹#›</a:t>
            </a:fld>
            <a:endParaRPr lang="en-US"/>
          </a:p>
        </p:txBody>
      </p:sp>
    </p:spTree>
    <p:extLst>
      <p:ext uri="{BB962C8B-B14F-4D97-AF65-F5344CB8AC3E}">
        <p14:creationId xmlns:p14="http://schemas.microsoft.com/office/powerpoint/2010/main" val="913287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52ECAB08-421D-934A-BBC3-BBC6E4D7A1A5}" type="datetimeFigureOut">
              <a:rPr lang="en-US" smtClean="0"/>
              <a:t>23/10/16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4BFEA2-CE1A-B74F-92DB-B9FEDA8A72D7}" type="slidenum">
              <a:rPr lang="en-US" smtClean="0"/>
              <a:t>‹#›</a:t>
            </a:fld>
            <a:endParaRPr lang="en-US"/>
          </a:p>
        </p:txBody>
      </p:sp>
    </p:spTree>
    <p:extLst>
      <p:ext uri="{BB962C8B-B14F-4D97-AF65-F5344CB8AC3E}">
        <p14:creationId xmlns:p14="http://schemas.microsoft.com/office/powerpoint/2010/main" val="1044602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52ECAB08-421D-934A-BBC3-BBC6E4D7A1A5}" type="datetimeFigureOut">
              <a:rPr lang="en-US" smtClean="0"/>
              <a:t>23/10/16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4BFEA2-CE1A-B74F-92DB-B9FEDA8A72D7}" type="slidenum">
              <a:rPr lang="en-US" smtClean="0"/>
              <a:t>‹#›</a:t>
            </a:fld>
            <a:endParaRPr lang="en-US"/>
          </a:p>
        </p:txBody>
      </p:sp>
    </p:spTree>
    <p:extLst>
      <p:ext uri="{BB962C8B-B14F-4D97-AF65-F5344CB8AC3E}">
        <p14:creationId xmlns:p14="http://schemas.microsoft.com/office/powerpoint/2010/main" val="41148559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ECAB08-421D-934A-BBC3-BBC6E4D7A1A5}" type="datetimeFigureOut">
              <a:rPr lang="en-US" smtClean="0"/>
              <a:t>23/10/16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BFEA2-CE1A-B74F-92DB-B9FEDA8A72D7}" type="slidenum">
              <a:rPr lang="en-US" smtClean="0"/>
              <a:t>‹#›</a:t>
            </a:fld>
            <a:endParaRPr lang="en-US"/>
          </a:p>
        </p:txBody>
      </p:sp>
    </p:spTree>
    <p:extLst>
      <p:ext uri="{BB962C8B-B14F-4D97-AF65-F5344CB8AC3E}">
        <p14:creationId xmlns:p14="http://schemas.microsoft.com/office/powerpoint/2010/main" val="4059970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Japan</a:t>
            </a:r>
            <a:endParaRPr lang="en-US" dirty="0">
              <a:solidFill>
                <a:srgbClr val="FF0000"/>
              </a:solidFill>
            </a:endParaRPr>
          </a:p>
        </p:txBody>
      </p:sp>
      <p:sp>
        <p:nvSpPr>
          <p:cNvPr id="3" name="Subtitle 2"/>
          <p:cNvSpPr>
            <a:spLocks noGrp="1"/>
          </p:cNvSpPr>
          <p:nvPr>
            <p:ph type="subTitle" idx="1"/>
          </p:nvPr>
        </p:nvSpPr>
        <p:spPr/>
        <p:txBody>
          <a:bodyPr>
            <a:normAutofit fontScale="40000" lnSpcReduction="20000"/>
          </a:bodyPr>
          <a:lstStyle/>
          <a:p>
            <a:r>
              <a:rPr lang="en-US" sz="5600" dirty="0" smtClean="0">
                <a:solidFill>
                  <a:schemeClr val="accent4">
                    <a:lumMod val="75000"/>
                  </a:schemeClr>
                </a:solidFill>
                <a:latin typeface="Arial"/>
                <a:cs typeface="Arial"/>
              </a:rPr>
              <a:t>The design has a red circle in the center signifying the sun. The difference compared to the flag of Japan is that the Rising Sun Flag has extra sun rays (16 for the ensign) exemplifying the name of Japan as "The Land of the Rising Sun". </a:t>
            </a:r>
            <a:endParaRPr lang="en-US" sz="4300" dirty="0">
              <a:solidFill>
                <a:schemeClr val="accent4">
                  <a:lumMod val="75000"/>
                </a:schemeClr>
              </a:solidFill>
            </a:endParaRPr>
          </a:p>
        </p:txBody>
      </p:sp>
    </p:spTree>
    <p:extLst>
      <p:ext uri="{BB962C8B-B14F-4D97-AF65-F5344CB8AC3E}">
        <p14:creationId xmlns:p14="http://schemas.microsoft.com/office/powerpoint/2010/main" val="3131641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33600" y="1765300"/>
            <a:ext cx="4876800" cy="3314700"/>
          </a:xfrm>
          <a:prstGeom prst="rect">
            <a:avLst/>
          </a:prstGeom>
        </p:spPr>
      </p:pic>
    </p:spTree>
    <p:extLst>
      <p:ext uri="{BB962C8B-B14F-4D97-AF65-F5344CB8AC3E}">
        <p14:creationId xmlns:p14="http://schemas.microsoft.com/office/powerpoint/2010/main" val="2008336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68300"/>
            <a:ext cx="9144000" cy="6097529"/>
          </a:xfrm>
          <a:prstGeom prst="rect">
            <a:avLst/>
          </a:prstGeom>
        </p:spPr>
      </p:pic>
    </p:spTree>
    <p:extLst>
      <p:ext uri="{BB962C8B-B14F-4D97-AF65-F5344CB8AC3E}">
        <p14:creationId xmlns:p14="http://schemas.microsoft.com/office/powerpoint/2010/main" val="1070197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27300" y="1739900"/>
            <a:ext cx="4076700" cy="3378200"/>
          </a:xfrm>
          <a:prstGeom prst="rect">
            <a:avLst/>
          </a:prstGeom>
        </p:spPr>
      </p:pic>
    </p:spTree>
    <p:extLst>
      <p:ext uri="{BB962C8B-B14F-4D97-AF65-F5344CB8AC3E}">
        <p14:creationId xmlns:p14="http://schemas.microsoft.com/office/powerpoint/2010/main" val="541830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96969" y="511360"/>
            <a:ext cx="5991422" cy="5962167"/>
          </a:xfrm>
          <a:prstGeom prst="rect">
            <a:avLst/>
          </a:prstGeom>
        </p:spPr>
      </p:pic>
    </p:spTree>
    <p:extLst>
      <p:ext uri="{BB962C8B-B14F-4D97-AF65-F5344CB8AC3E}">
        <p14:creationId xmlns:p14="http://schemas.microsoft.com/office/powerpoint/2010/main" val="2827860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TotalTime>
  <Words>53</Words>
  <Application>Microsoft Macintosh PowerPoint</Application>
  <PresentationFormat>On-screen Show (4:3)</PresentationFormat>
  <Paragraphs>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Japan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Japan flag Rising Sun</dc:title>
  <dc:creator>Claranz Geh</dc:creator>
  <cp:lastModifiedBy>Claranz Geh</cp:lastModifiedBy>
  <cp:revision>3</cp:revision>
  <dcterms:created xsi:type="dcterms:W3CDTF">2016-10-23T11:26:12Z</dcterms:created>
  <dcterms:modified xsi:type="dcterms:W3CDTF">2016-10-23T14:15:18Z</dcterms:modified>
</cp:coreProperties>
</file>