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3"/>
    <p:sldId id="274" r:id="rId4"/>
    <p:sldId id="260" r:id="rId5"/>
    <p:sldId id="281" r:id="rId6"/>
    <p:sldId id="294" r:id="rId7"/>
    <p:sldId id="284" r:id="rId8"/>
    <p:sldId id="295" r:id="rId10"/>
    <p:sldId id="296" r:id="rId11"/>
    <p:sldId id="285" r:id="rId12"/>
    <p:sldId id="278" r:id="rId13"/>
    <p:sldId id="288" r:id="rId14"/>
    <p:sldId id="297" r:id="rId15"/>
    <p:sldId id="289" r:id="rId16"/>
    <p:sldId id="298" r:id="rId17"/>
    <p:sldId id="299" r:id="rId18"/>
    <p:sldId id="300" r:id="rId19"/>
    <p:sldId id="282" r:id="rId20"/>
    <p:sldId id="301" r:id="rId21"/>
    <p:sldId id="302" r:id="rId22"/>
    <p:sldId id="279" r:id="rId23"/>
    <p:sldId id="283" r:id="rId24"/>
    <p:sldId id="290" r:id="rId25"/>
    <p:sldId id="303" r:id="rId26"/>
    <p:sldId id="304" r:id="rId27"/>
    <p:sldId id="291" r:id="rId28"/>
    <p:sldId id="305" r:id="rId29"/>
    <p:sldId id="306" r:id="rId30"/>
    <p:sldId id="307" r:id="rId31"/>
    <p:sldId id="280" r:id="rId32"/>
    <p:sldId id="258" r:id="rId33"/>
    <p:sldId id="292" r:id="rId34"/>
    <p:sldId id="293" r:id="rId35"/>
    <p:sldId id="261" r:id="rId36"/>
  </p:sldIdLst>
  <p:sldSz cx="12192000" cy="6858000"/>
  <p:notesSz cx="6858000" cy="9144000"/>
  <p:custDataLst>
    <p:tags r:id="rId4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51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7409" autoAdjust="0"/>
    <p:restoredTop sz="94625" autoAdjust="0"/>
  </p:normalViewPr>
  <p:slideViewPr>
    <p:cSldViewPr snapToGrid="0" showGuides="1">
      <p:cViewPr>
        <p:scale>
          <a:sx n="75" d="100"/>
          <a:sy n="75" d="100"/>
        </p:scale>
        <p:origin x="1662" y="1422"/>
      </p:cViewPr>
      <p:guideLst>
        <p:guide orient="horz" pos="2251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0" Type="http://schemas.openxmlformats.org/officeDocument/2006/relationships/tags" Target="tags/tag256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&#24037;&#20316;&#31807;1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oleObject" Target="&#24037;&#20316;&#31807;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r>
              <a:t>单个语音优化效果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"MOS评分"</c:f>
              <c:strCache>
                <c:ptCount val="1"/>
                <c:pt idx="0">
                  <c:v>MOS评分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[工作簿1]Sheet1!$I$12:$J$12</c:f>
              <c:strCache>
                <c:ptCount val="2"/>
                <c:pt idx="0" c:formatCode="0.0000_ ">
                  <c:v>原模型</c:v>
                </c:pt>
                <c:pt idx="1" c:formatCode="0.0000_ ">
                  <c:v>修改后</c:v>
                </c:pt>
              </c:strCache>
            </c:strRef>
          </c:cat>
          <c:val>
            <c:numRef>
              <c:f>[工作簿1]Sheet1!$I$13:$J$13</c:f>
              <c:numCache>
                <c:formatCode>0.0000_ </c:formatCode>
                <c:ptCount val="2"/>
                <c:pt idx="0">
                  <c:v>3.7113</c:v>
                </c:pt>
                <c:pt idx="1">
                  <c:v>3.8516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13247848"/>
        <c:axId val="541176770"/>
      </c:barChart>
      <c:dateAx>
        <c:axId val="213247848"/>
        <c:scaling>
          <c:orientation val="minMax"/>
        </c:scaling>
        <c:delete val="0"/>
        <c:axPos val="b"/>
        <c:numFmt formatCode="m/d/yyyy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541176770"/>
        <c:crosses val="autoZero"/>
        <c:auto val="1"/>
        <c:lblAlgn val="ctr"/>
        <c:lblOffset val="100"/>
        <c:baseTimeUnit val="days"/>
      </c:dateAx>
      <c:valAx>
        <c:axId val="54117677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50000"/>
                  <a:lumOff val="50000"/>
                  <a:alpha val="25000"/>
                </a:schemeClr>
              </a:solidFill>
              <a:round/>
            </a:ln>
            <a:effectLst/>
          </c:spPr>
        </c:majorGridlines>
        <c:numFmt formatCode="0.0000_ 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</a:p>
        </c:txPr>
        <c:crossAx val="2132478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 forceAA="0"/>
        <a:lstStyle/>
        <a:p>
          <a:pPr>
            <a:defRPr lang="zh-CN" sz="9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50000"/>
          <a:lumOff val="50000"/>
          <a:alpha val="2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>
          <a:solidFill>
            <a:schemeClr val="tx1">
              <a:lumMod val="75000"/>
              <a:lumOff val="25000"/>
            </a:schemeClr>
          </a:solidFill>
          <a:latin typeface="微软雅黑" panose="020B0503020204020204" pitchFamily="34" charset="-122"/>
          <a:ea typeface="微软雅黑" panose="020B0503020204020204" pitchFamily="34" charset="-122"/>
        </a:defRPr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多个语音优化效果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"平均MOS评分"</c:f>
              <c:strCache>
                <c:ptCount val="1"/>
                <c:pt idx="0">
                  <c:v>平均MOS评分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[工作簿1]Sheet1!$I$19:$J$19</c:f>
              <c:strCache>
                <c:ptCount val="2"/>
                <c:pt idx="0" c:formatCode="0.0000_ ">
                  <c:v>原模型</c:v>
                </c:pt>
                <c:pt idx="1" c:formatCode="0.0000_ ">
                  <c:v>修改后</c:v>
                </c:pt>
              </c:strCache>
            </c:strRef>
          </c:cat>
          <c:val>
            <c:numRef>
              <c:f>[工作簿1]Sheet1!$I$20:$J$20</c:f>
              <c:numCache>
                <c:formatCode>0.0000_ </c:formatCode>
                <c:ptCount val="2"/>
                <c:pt idx="0">
                  <c:v>3.7113</c:v>
                </c:pt>
                <c:pt idx="1">
                  <c:v>3.8516</c:v>
                </c:pt>
              </c:numCache>
            </c:numRef>
          </c:val>
        </c:ser>
        <c:ser>
          <c:idx val="1"/>
          <c:order val="1"/>
          <c:tx>
            <c:strRef>
              <c:f>"标准差"</c:f>
              <c:strCache>
                <c:ptCount val="1"/>
                <c:pt idx="0">
                  <c:v>标准差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[工作簿1]Sheet1!$I$19:$J$19</c:f>
              <c:strCache>
                <c:ptCount val="2"/>
                <c:pt idx="0" c:formatCode="0.0000_ ">
                  <c:v>原模型</c:v>
                </c:pt>
                <c:pt idx="1" c:formatCode="0.0000_ ">
                  <c:v>修改后</c:v>
                </c:pt>
              </c:strCache>
            </c:strRef>
          </c:cat>
          <c:val>
            <c:numRef>
              <c:f>[工作簿1]Sheet1!$I$21:$J$21</c:f>
              <c:numCache>
                <c:formatCode>0.0000_ </c:formatCode>
                <c:ptCount val="2"/>
                <c:pt idx="0">
                  <c:v>0.1139</c:v>
                </c:pt>
                <c:pt idx="1">
                  <c:v>0.1832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20699950"/>
        <c:axId val="133419122"/>
      </c:barChart>
      <c:catAx>
        <c:axId val="82069995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3419122"/>
        <c:crosses val="autoZero"/>
        <c:auto val="1"/>
        <c:lblAlgn val="ctr"/>
        <c:lblOffset val="100"/>
        <c:noMultiLvlLbl val="0"/>
      </c:catAx>
      <c:valAx>
        <c:axId val="1334191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0.0000_ 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2069995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CE624-3660-4035-AB45-CE49DDC2C65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5F825-9C29-43CC-BB96-80A60E9689F0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>
                <a:sym typeface="+mn-ea"/>
              </a:rPr>
              <a:t>- 因为语音合成从最初的机械式、电子式一直发展到我们今天的神经网络，利用深度学习的语音合成，所以我们各个高校也在研究基于深度学习的语音合成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- 腾讯在语音合成领域进行了广泛的研究，在Tacotron、FastSpeech 等模型的基础上进行改进，提升了语音合成的自然度和流利度，开发了自己的语音合成系统，如腾讯云小微、腾讯AI Lab 的语音合成系统等；</a:t>
            </a:r>
            <a:endParaRPr lang="zh-CN" altLang="en-US"/>
          </a:p>
          <a:p>
            <a:r>
              <a:rPr lang="zh-CN" altLang="en-US">
                <a:sym typeface="+mn-ea"/>
              </a:rPr>
              <a:t>- 百度在语音合成方面也有广泛的研究和应用，从基础模型改进到大规模数据训练，他们一直在努力提升语音合成的自然度和应用场景的多样性，代表性产品有百度 DuerOS、百度语音合成 API。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- 阿里巴巴也对多语言和情感语音合成技术有所应用，如阿里小智、阿里云语音合成服务等。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- 卡内基梅隆大学：在语音合成领域的研究涵盖了多语言、情感和实时语音合成等方面，他们开发了多种高效的语音合成模型，且也已经得到了实际的落地应用，成功显著。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谷歌：谷歌的DeepMind团队在语音合成领域做出了开创性的工作，开发了WaveNet、Tacotron和Tacotron 2等模型，都让语音合成的自然度和流利度大大提升。目前还在探索多语言语音合成和情感语音合成方面的应用。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  OpenAI：在生成对抗网络和多模态语音合成方面进行了深入研究，推动了语音合成技术的发展\cite{brown2020language}，当前已经发展出了ChatGPT-4o等表现优异的模型。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亚马逊：开发了智能语音助手Alexa，过程中也进行了大量的语音合成研究，采用先进的深度学习技术来提高语音合成的自然度和用户体验。</a:t>
            </a:r>
            <a:endParaRPr lang="zh-CN" altLang="en-US"/>
          </a:p>
          <a:p>
            <a:r>
              <a:rPr lang="zh-CN" altLang="en-US"/>
              <a:t>  微软：同样也进行了广泛的语音合成研究，包括多语言支持、个性化语音合成和情感表达等方面，开发了Cortana语音助手、Azure语音合成服务等。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-   苹果：在手机中的Siri语音助手中应用了大量的语音合成技术研究，提高语音合成的自然度和交互性，优点在于语音合成的个性化和隐私保护，但是生成的语音依然不够真实和自然。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自回归相当于后面要依赖于前面生成的部分，而非自回归就相当于是并行，所以就很快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所以大致内容就是这些，通过这次大作业，我体会到了科研活动的一次完整的流程，积累了一定的科研经验，提高了自己的代码能力。让我今后在复现论文以及配置环境等方面都有了更多经验（其他几个github链接我也可以按照总结的方法成功配好了环境并开启训练，所以我觉得是非常有收获的</a:t>
            </a: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6" Type="http://schemas.openxmlformats.org/officeDocument/2006/relationships/tags" Target="../tags/tag108.xml"/><Relationship Id="rId5" Type="http://schemas.openxmlformats.org/officeDocument/2006/relationships/tags" Target="../tags/tag107.xml"/><Relationship Id="rId4" Type="http://schemas.openxmlformats.org/officeDocument/2006/relationships/tags" Target="../tags/tag106.xml"/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tags" Target="../tags/tag116.xml"/><Relationship Id="rId8" Type="http://schemas.openxmlformats.org/officeDocument/2006/relationships/tags" Target="../tags/tag115.xml"/><Relationship Id="rId7" Type="http://schemas.openxmlformats.org/officeDocument/2006/relationships/tags" Target="../tags/tag114.xml"/><Relationship Id="rId6" Type="http://schemas.openxmlformats.org/officeDocument/2006/relationships/tags" Target="../tags/tag113.xml"/><Relationship Id="rId5" Type="http://schemas.openxmlformats.org/officeDocument/2006/relationships/tags" Target="../tags/tag112.xml"/><Relationship Id="rId4" Type="http://schemas.openxmlformats.org/officeDocument/2006/relationships/tags" Target="../tags/tag111.xml"/><Relationship Id="rId3" Type="http://schemas.openxmlformats.org/officeDocument/2006/relationships/tags" Target="../tags/tag110.xml"/><Relationship Id="rId24" Type="http://schemas.openxmlformats.org/officeDocument/2006/relationships/tags" Target="../tags/tag131.xml"/><Relationship Id="rId23" Type="http://schemas.openxmlformats.org/officeDocument/2006/relationships/tags" Target="../tags/tag130.xml"/><Relationship Id="rId22" Type="http://schemas.openxmlformats.org/officeDocument/2006/relationships/tags" Target="../tags/tag129.xml"/><Relationship Id="rId21" Type="http://schemas.openxmlformats.org/officeDocument/2006/relationships/tags" Target="../tags/tag128.xml"/><Relationship Id="rId20" Type="http://schemas.openxmlformats.org/officeDocument/2006/relationships/tags" Target="../tags/tag127.xml"/><Relationship Id="rId2" Type="http://schemas.openxmlformats.org/officeDocument/2006/relationships/tags" Target="../tags/tag109.xml"/><Relationship Id="rId19" Type="http://schemas.openxmlformats.org/officeDocument/2006/relationships/tags" Target="../tags/tag126.xml"/><Relationship Id="rId18" Type="http://schemas.openxmlformats.org/officeDocument/2006/relationships/tags" Target="../tags/tag125.xml"/><Relationship Id="rId17" Type="http://schemas.openxmlformats.org/officeDocument/2006/relationships/tags" Target="../tags/tag124.xml"/><Relationship Id="rId16" Type="http://schemas.openxmlformats.org/officeDocument/2006/relationships/tags" Target="../tags/tag123.xml"/><Relationship Id="rId15" Type="http://schemas.openxmlformats.org/officeDocument/2006/relationships/tags" Target="../tags/tag122.xml"/><Relationship Id="rId14" Type="http://schemas.openxmlformats.org/officeDocument/2006/relationships/tags" Target="../tags/tag121.xml"/><Relationship Id="rId13" Type="http://schemas.openxmlformats.org/officeDocument/2006/relationships/tags" Target="../tags/tag120.xml"/><Relationship Id="rId12" Type="http://schemas.openxmlformats.org/officeDocument/2006/relationships/tags" Target="../tags/tag119.xml"/><Relationship Id="rId11" Type="http://schemas.openxmlformats.org/officeDocument/2006/relationships/tags" Target="../tags/tag118.xml"/><Relationship Id="rId10" Type="http://schemas.openxmlformats.org/officeDocument/2006/relationships/tags" Target="../tags/tag117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33.xml"/><Relationship Id="rId5" Type="http://schemas.openxmlformats.org/officeDocument/2006/relationships/tags" Target="../tags/tag32.xml"/><Relationship Id="rId4" Type="http://schemas.openxmlformats.org/officeDocument/2006/relationships/tags" Target="../tags/tag31.xml"/><Relationship Id="rId3" Type="http://schemas.openxmlformats.org/officeDocument/2006/relationships/tags" Target="../tags/tag30.xml"/><Relationship Id="rId2" Type="http://schemas.openxmlformats.org/officeDocument/2006/relationships/tags" Target="../tags/tag2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41.xml"/><Relationship Id="rId8" Type="http://schemas.openxmlformats.org/officeDocument/2006/relationships/tags" Target="../tags/tag40.xml"/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1" Type="http://schemas.openxmlformats.org/officeDocument/2006/relationships/tags" Target="../tags/tag53.xml"/><Relationship Id="rId20" Type="http://schemas.openxmlformats.org/officeDocument/2006/relationships/tags" Target="../tags/tag52.xml"/><Relationship Id="rId2" Type="http://schemas.openxmlformats.org/officeDocument/2006/relationships/tags" Target="../tags/tag34.xml"/><Relationship Id="rId19" Type="http://schemas.openxmlformats.org/officeDocument/2006/relationships/tags" Target="../tags/tag51.xml"/><Relationship Id="rId18" Type="http://schemas.openxmlformats.org/officeDocument/2006/relationships/tags" Target="../tags/tag50.xml"/><Relationship Id="rId17" Type="http://schemas.openxmlformats.org/officeDocument/2006/relationships/tags" Target="../tags/tag49.xml"/><Relationship Id="rId16" Type="http://schemas.openxmlformats.org/officeDocument/2006/relationships/tags" Target="../tags/tag48.xml"/><Relationship Id="rId15" Type="http://schemas.openxmlformats.org/officeDocument/2006/relationships/tags" Target="../tags/tag47.xml"/><Relationship Id="rId14" Type="http://schemas.openxmlformats.org/officeDocument/2006/relationships/tags" Target="../tags/tag46.xml"/><Relationship Id="rId13" Type="http://schemas.openxmlformats.org/officeDocument/2006/relationships/tags" Target="../tags/tag45.xml"/><Relationship Id="rId12" Type="http://schemas.openxmlformats.org/officeDocument/2006/relationships/tags" Target="../tags/tag44.xml"/><Relationship Id="rId11" Type="http://schemas.openxmlformats.org/officeDocument/2006/relationships/tags" Target="../tags/tag43.xml"/><Relationship Id="rId10" Type="http://schemas.openxmlformats.org/officeDocument/2006/relationships/tags" Target="../tags/tag4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61.xml"/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tags" Target="../tags/tag55.xml"/><Relationship Id="rId24" Type="http://schemas.openxmlformats.org/officeDocument/2006/relationships/tags" Target="../tags/tag76.xml"/><Relationship Id="rId23" Type="http://schemas.openxmlformats.org/officeDocument/2006/relationships/tags" Target="../tags/tag75.xml"/><Relationship Id="rId22" Type="http://schemas.openxmlformats.org/officeDocument/2006/relationships/tags" Target="../tags/tag74.xml"/><Relationship Id="rId21" Type="http://schemas.openxmlformats.org/officeDocument/2006/relationships/tags" Target="../tags/tag73.xml"/><Relationship Id="rId20" Type="http://schemas.openxmlformats.org/officeDocument/2006/relationships/tags" Target="../tags/tag72.xml"/><Relationship Id="rId2" Type="http://schemas.openxmlformats.org/officeDocument/2006/relationships/tags" Target="../tags/tag54.xml"/><Relationship Id="rId19" Type="http://schemas.openxmlformats.org/officeDocument/2006/relationships/tags" Target="../tags/tag71.xml"/><Relationship Id="rId18" Type="http://schemas.openxmlformats.org/officeDocument/2006/relationships/tags" Target="../tags/tag70.xml"/><Relationship Id="rId17" Type="http://schemas.openxmlformats.org/officeDocument/2006/relationships/tags" Target="../tags/tag69.xml"/><Relationship Id="rId16" Type="http://schemas.openxmlformats.org/officeDocument/2006/relationships/tags" Target="../tags/tag68.xml"/><Relationship Id="rId15" Type="http://schemas.openxmlformats.org/officeDocument/2006/relationships/tags" Target="../tags/tag67.xml"/><Relationship Id="rId14" Type="http://schemas.openxmlformats.org/officeDocument/2006/relationships/tags" Target="../tags/tag66.xml"/><Relationship Id="rId13" Type="http://schemas.openxmlformats.org/officeDocument/2006/relationships/tags" Target="../tags/tag65.xml"/><Relationship Id="rId12" Type="http://schemas.openxmlformats.org/officeDocument/2006/relationships/tags" Target="../tags/tag64.xml"/><Relationship Id="rId11" Type="http://schemas.openxmlformats.org/officeDocument/2006/relationships/tags" Target="../tags/tag63.xml"/><Relationship Id="rId10" Type="http://schemas.openxmlformats.org/officeDocument/2006/relationships/tags" Target="../tags/tag62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90.xml"/><Relationship Id="rId8" Type="http://schemas.openxmlformats.org/officeDocument/2006/relationships/tags" Target="../tags/tag89.xml"/><Relationship Id="rId7" Type="http://schemas.openxmlformats.org/officeDocument/2006/relationships/tags" Target="../tags/tag88.xml"/><Relationship Id="rId6" Type="http://schemas.openxmlformats.org/officeDocument/2006/relationships/tags" Target="../tags/tag87.xml"/><Relationship Id="rId5" Type="http://schemas.openxmlformats.org/officeDocument/2006/relationships/tags" Target="../tags/tag86.xml"/><Relationship Id="rId4" Type="http://schemas.openxmlformats.org/officeDocument/2006/relationships/tags" Target="../tags/tag85.xml"/><Relationship Id="rId3" Type="http://schemas.openxmlformats.org/officeDocument/2006/relationships/tags" Target="../tags/tag84.xml"/><Relationship Id="rId2" Type="http://schemas.openxmlformats.org/officeDocument/2006/relationships/tags" Target="../tags/tag83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5" Type="http://schemas.openxmlformats.org/officeDocument/2006/relationships/tags" Target="../tags/tag94.xml"/><Relationship Id="rId4" Type="http://schemas.openxmlformats.org/officeDocument/2006/relationships/tags" Target="../tags/tag93.xml"/><Relationship Id="rId3" Type="http://schemas.openxmlformats.org/officeDocument/2006/relationships/tags" Target="../tags/tag92.xml"/><Relationship Id="rId2" Type="http://schemas.openxmlformats.org/officeDocument/2006/relationships/tags" Target="../tags/tag9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5" Type="http://schemas.openxmlformats.org/officeDocument/2006/relationships/tags" Target="../tags/tag98.xml"/><Relationship Id="rId4" Type="http://schemas.openxmlformats.org/officeDocument/2006/relationships/tags" Target="../tags/tag97.xml"/><Relationship Id="rId3" Type="http://schemas.openxmlformats.org/officeDocument/2006/relationships/tags" Target="../tags/tag96.xml"/><Relationship Id="rId2" Type="http://schemas.openxmlformats.org/officeDocument/2006/relationships/tags" Target="../tags/tag95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任意多边形: 形状 37"/>
          <p:cNvSpPr/>
          <p:nvPr userDrawn="1">
            <p:custDataLst>
              <p:tags r:id="rId2"/>
            </p:custDataLst>
          </p:nvPr>
        </p:nvSpPr>
        <p:spPr>
          <a:xfrm>
            <a:off x="6471729" y="0"/>
            <a:ext cx="4498061" cy="2192408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任意多边形: 形状 38"/>
          <p:cNvSpPr/>
          <p:nvPr userDrawn="1">
            <p:custDataLst>
              <p:tags r:id="rId3"/>
            </p:custDataLst>
          </p:nvPr>
        </p:nvSpPr>
        <p:spPr>
          <a:xfrm>
            <a:off x="1465625" y="5164237"/>
            <a:ext cx="3559491" cy="1693763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0" name="矩形 39"/>
          <p:cNvSpPr/>
          <p:nvPr userDrawn="1">
            <p:custDataLst>
              <p:tags r:id="rId4"/>
            </p:custDataLst>
          </p:nvPr>
        </p:nvSpPr>
        <p:spPr>
          <a:xfrm>
            <a:off x="1074934" y="0"/>
            <a:ext cx="2379466" cy="16605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41" name="矩形 40"/>
          <p:cNvSpPr/>
          <p:nvPr userDrawn="1">
            <p:custDataLst>
              <p:tags r:id="rId5"/>
            </p:custDataLst>
          </p:nvPr>
        </p:nvSpPr>
        <p:spPr>
          <a:xfrm>
            <a:off x="8075999" y="5273040"/>
            <a:ext cx="3168263" cy="158496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5" name="直接连接符 34"/>
          <p:cNvCxnSpPr/>
          <p:nvPr userDrawn="1">
            <p:custDataLst>
              <p:tags r:id="rId6"/>
            </p:custDataLst>
          </p:nvPr>
        </p:nvCxnSpPr>
        <p:spPr>
          <a:xfrm>
            <a:off x="383382" y="4958557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 userDrawn="1">
            <p:custDataLst>
              <p:tags r:id="rId7"/>
            </p:custDataLst>
          </p:nvPr>
        </p:nvCxnSpPr>
        <p:spPr>
          <a:xfrm>
            <a:off x="383382" y="5172871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/>
          <p:nvPr userDrawn="1">
            <p:custDataLst>
              <p:tags r:id="rId8"/>
            </p:custDataLst>
          </p:nvPr>
        </p:nvCxnSpPr>
        <p:spPr>
          <a:xfrm>
            <a:off x="383382" y="5387184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连接符 31"/>
          <p:cNvCxnSpPr/>
          <p:nvPr userDrawn="1">
            <p:custDataLst>
              <p:tags r:id="rId9"/>
            </p:custDataLst>
          </p:nvPr>
        </p:nvCxnSpPr>
        <p:spPr>
          <a:xfrm rot="5400000">
            <a:off x="7534257" y="6607969"/>
            <a:ext cx="42386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 userDrawn="1">
            <p:custDataLst>
              <p:tags r:id="rId10"/>
            </p:custDataLst>
          </p:nvPr>
        </p:nvCxnSpPr>
        <p:spPr>
          <a:xfrm rot="5400000">
            <a:off x="7319943" y="6607969"/>
            <a:ext cx="42386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 userDrawn="1">
            <p:custDataLst>
              <p:tags r:id="rId11"/>
            </p:custDataLst>
          </p:nvPr>
        </p:nvCxnSpPr>
        <p:spPr>
          <a:xfrm rot="5400000">
            <a:off x="7105630" y="6607969"/>
            <a:ext cx="42386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2"/>
            </p:custDataLst>
          </p:nvPr>
        </p:nvCxnSpPr>
        <p:spPr>
          <a:xfrm rot="5400000">
            <a:off x="5958398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13"/>
            </p:custDataLst>
          </p:nvPr>
        </p:nvCxnSpPr>
        <p:spPr>
          <a:xfrm rot="5400000">
            <a:off x="5744084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>
            <p:custDataLst>
              <p:tags r:id="rId14"/>
            </p:custDataLst>
          </p:nvPr>
        </p:nvCxnSpPr>
        <p:spPr>
          <a:xfrm rot="5400000">
            <a:off x="5529771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>
            <p:custDataLst>
              <p:tags r:id="rId15"/>
            </p:custDataLst>
          </p:nvPr>
        </p:nvCxnSpPr>
        <p:spPr>
          <a:xfrm flipV="1">
            <a:off x="1881257" y="1057553"/>
            <a:ext cx="0" cy="155050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16"/>
            </p:custDataLst>
          </p:nvPr>
        </p:nvCxnSpPr>
        <p:spPr>
          <a:xfrm flipV="1">
            <a:off x="10308674" y="1057553"/>
            <a:ext cx="0" cy="155050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7"/>
            </p:custDataLst>
          </p:nvPr>
        </p:nvCxnSpPr>
        <p:spPr>
          <a:xfrm flipH="1">
            <a:off x="1844952" y="1028704"/>
            <a:ext cx="8494436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/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18"/>
            </p:custDataLst>
          </p:nvPr>
        </p:nvCxnSpPr>
        <p:spPr>
          <a:xfrm>
            <a:off x="1881257" y="4074976"/>
            <a:ext cx="0" cy="193980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19"/>
            </p:custDataLst>
          </p:nvPr>
        </p:nvCxnSpPr>
        <p:spPr>
          <a:xfrm>
            <a:off x="10308674" y="4074976"/>
            <a:ext cx="0" cy="193980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>
            <p:custDataLst>
              <p:tags r:id="rId20"/>
            </p:custDataLst>
          </p:nvPr>
        </p:nvCxnSpPr>
        <p:spPr>
          <a:xfrm flipH="1" flipV="1">
            <a:off x="1844952" y="6050873"/>
            <a:ext cx="8494436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/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副标题 2"/>
          <p:cNvSpPr>
            <a:spLocks noGrp="1"/>
          </p:cNvSpPr>
          <p:nvPr userDrawn="1">
            <p:ph type="subTitle" idx="1" hasCustomPrompt="1"/>
            <p:custDataLst>
              <p:tags r:id="rId21"/>
            </p:custDataLst>
          </p:nvPr>
        </p:nvSpPr>
        <p:spPr>
          <a:xfrm>
            <a:off x="1881254" y="4119496"/>
            <a:ext cx="8427418" cy="412921"/>
          </a:xfrm>
        </p:spPr>
        <p:txBody>
          <a:bodyPr vert="horz" lIns="90170" tIns="46990" rIns="90170" bIns="46990" rtlCol="0">
            <a:normAutofit/>
          </a:bodyPr>
          <a:lstStyle>
            <a:lvl1pPr marL="0" indent="0" algn="ctr">
              <a:buNone/>
              <a:defRPr lang="zh-CN" altLang="en-US" sz="2000" u="none" strike="noStrike" cap="none" spc="20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</a:defRPr>
            </a:lvl1pPr>
          </a:lstStyle>
          <a:p>
            <a:pPr marL="228600" lvl="0" indent="-228600" algn="ctr" fontAlgn="auto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 userDrawn="1">
            <p:ph type="dt" sz="half" idx="10"/>
            <p:custDataLst>
              <p:tags r:id="rId2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 userDrawn="1">
            <p:ph type="ftr" sz="quarter" idx="11"/>
            <p:custDataLst>
              <p:tags r:id="rId23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 userDrawn="1">
            <p:ph type="sldNum" sz="quarter" idx="12"/>
            <p:custDataLst>
              <p:tags r:id="rId24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4" name="日期时间占位符 7"/>
          <p:cNvSpPr>
            <a:spLocks noGrp="1"/>
          </p:cNvSpPr>
          <p:nvPr userDrawn="1">
            <p:ph type="body" sz="quarter" idx="14" hasCustomPrompt="1"/>
            <p:custDataLst>
              <p:tags r:id="rId25"/>
            </p:custDataLst>
          </p:nvPr>
        </p:nvSpPr>
        <p:spPr>
          <a:xfrm>
            <a:off x="6566233" y="4646768"/>
            <a:ext cx="2023152" cy="329211"/>
          </a:xfrm>
        </p:spPr>
        <p:txBody>
          <a:bodyPr vert="horz" lIns="101600" tIns="0" rIns="82550" bIns="0" rtlCol="0">
            <a:normAutofit/>
          </a:bodyPr>
          <a:lstStyle>
            <a:lvl1pPr marL="0" indent="0" algn="r">
              <a:buNone/>
              <a:defRPr lang="zh-CN" altLang="en-US" sz="1400" u="none" strike="noStrike" cap="none" spc="20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</a:defRPr>
            </a:lvl1pPr>
          </a:lstStyle>
          <a:p>
            <a:pPr marL="228600" lvl="0" indent="-228600" algn="r" fontAlgn="auto">
              <a:spcBef>
                <a:spcPts val="0"/>
              </a:spcBef>
              <a:spcAft>
                <a:spcPts val="1000"/>
              </a:spcAft>
            </a:pPr>
            <a:r>
              <a:rPr lang="zh-CN" altLang="en-US" dirty="0"/>
              <a:t>日期时间占位符</a:t>
            </a:r>
            <a:endParaRPr lang="zh-CN" altLang="en-US" dirty="0"/>
          </a:p>
        </p:txBody>
      </p:sp>
      <p:sp>
        <p:nvSpPr>
          <p:cNvPr id="18" name="年号占位符 8"/>
          <p:cNvSpPr>
            <a:spLocks noGrp="1"/>
          </p:cNvSpPr>
          <p:nvPr userDrawn="1">
            <p:ph type="body" sz="quarter" idx="15" hasCustomPrompt="1"/>
            <p:custDataLst>
              <p:tags r:id="rId26"/>
            </p:custDataLst>
          </p:nvPr>
        </p:nvSpPr>
        <p:spPr>
          <a:xfrm>
            <a:off x="1881254" y="1817340"/>
            <a:ext cx="8427418" cy="960509"/>
          </a:xfrm>
          <a:noFill/>
        </p:spPr>
        <p:txBody>
          <a:bodyPr wrap="square" rtlCol="0" anchor="b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60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algn="ctr"/>
            <a:r>
              <a:rPr lang="zh-CN" altLang="en-US" dirty="0"/>
              <a:t>年号占位符</a:t>
            </a:r>
            <a:endParaRPr lang="zh-CN" altLang="en-US" dirty="0"/>
          </a:p>
        </p:txBody>
      </p:sp>
      <p:sp>
        <p:nvSpPr>
          <p:cNvPr id="24" name="署名占位符 10"/>
          <p:cNvSpPr>
            <a:spLocks noGrp="1"/>
          </p:cNvSpPr>
          <p:nvPr userDrawn="1">
            <p:ph type="body" sz="quarter" idx="17" hasCustomPrompt="1"/>
            <p:custDataLst>
              <p:tags r:id="rId27"/>
            </p:custDataLst>
          </p:nvPr>
        </p:nvSpPr>
        <p:spPr>
          <a:xfrm>
            <a:off x="3600547" y="4646768"/>
            <a:ext cx="2023152" cy="329211"/>
          </a:xfrm>
        </p:spPr>
        <p:txBody>
          <a:bodyPr vert="horz" lIns="101600" tIns="0" rIns="82550" bIns="0" rtlCol="0">
            <a:normAutofit/>
          </a:bodyPr>
          <a:lstStyle>
            <a:lvl1pPr marL="0" indent="0" algn="l">
              <a:buNone/>
              <a:defRPr lang="zh-CN" altLang="en-US" sz="1400" u="none" strike="noStrike" cap="none" spc="20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</a:defRPr>
            </a:lvl1pPr>
          </a:lstStyle>
          <a:p>
            <a:pPr marL="228600" lvl="0" indent="-228600" fontAlgn="auto">
              <a:spcBef>
                <a:spcPts val="0"/>
              </a:spcBef>
              <a:spcAft>
                <a:spcPts val="1000"/>
              </a:spcAft>
            </a:pPr>
            <a:r>
              <a:rPr lang="zh-CN" altLang="en-US" dirty="0"/>
              <a:t>署名占位符</a:t>
            </a:r>
            <a:endParaRPr lang="zh-CN" altLang="en-US" dirty="0"/>
          </a:p>
        </p:txBody>
      </p:sp>
      <p:cxnSp>
        <p:nvCxnSpPr>
          <p:cNvPr id="42" name="直接连接符 41"/>
          <p:cNvCxnSpPr/>
          <p:nvPr userDrawn="1">
            <p:custDataLst>
              <p:tags r:id="rId28"/>
            </p:custDataLst>
          </p:nvPr>
        </p:nvCxnSpPr>
        <p:spPr>
          <a:xfrm>
            <a:off x="3683000" y="3997347"/>
            <a:ext cx="4806950" cy="0"/>
          </a:xfrm>
          <a:prstGeom prst="line">
            <a:avLst/>
          </a:prstGeom>
          <a:ln w="127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 userDrawn="1">
            <p:ph type="ctrTitle" hasCustomPrompt="1"/>
            <p:custDataLst>
              <p:tags r:id="rId29"/>
            </p:custDataLst>
          </p:nvPr>
        </p:nvSpPr>
        <p:spPr>
          <a:xfrm>
            <a:off x="1881255" y="2893407"/>
            <a:ext cx="8427416" cy="1042797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6000" u="none" strike="noStrike" cap="none" spc="60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lvl="0" algn="ctr" fontAlgn="auto"/>
            <a:r>
              <a:rPr lang="zh-CN" altLang="en-US" dirty="0"/>
              <a:t>编辑母版标题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95960" y="1301750"/>
            <a:ext cx="10799088" cy="405553"/>
          </a:xfrm>
        </p:spPr>
        <p:txBody>
          <a:bodyPr wrap="square" anchor="t">
            <a:norm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3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任意多边形: 形状 11"/>
          <p:cNvSpPr/>
          <p:nvPr userDrawn="1">
            <p:custDataLst>
              <p:tags r:id="rId2"/>
            </p:custDataLst>
          </p:nvPr>
        </p:nvSpPr>
        <p:spPr>
          <a:xfrm>
            <a:off x="6471729" y="0"/>
            <a:ext cx="4498061" cy="2192408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任意多边形: 形状 12"/>
          <p:cNvSpPr/>
          <p:nvPr userDrawn="1">
            <p:custDataLst>
              <p:tags r:id="rId3"/>
            </p:custDataLst>
          </p:nvPr>
        </p:nvSpPr>
        <p:spPr>
          <a:xfrm>
            <a:off x="1465625" y="5164237"/>
            <a:ext cx="3559491" cy="1693763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15" name="矩形 14"/>
          <p:cNvSpPr/>
          <p:nvPr userDrawn="1">
            <p:custDataLst>
              <p:tags r:id="rId4"/>
            </p:custDataLst>
          </p:nvPr>
        </p:nvSpPr>
        <p:spPr>
          <a:xfrm>
            <a:off x="1074934" y="0"/>
            <a:ext cx="2379466" cy="16605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矩形 15"/>
          <p:cNvSpPr/>
          <p:nvPr userDrawn="1">
            <p:custDataLst>
              <p:tags r:id="rId5"/>
            </p:custDataLst>
          </p:nvPr>
        </p:nvSpPr>
        <p:spPr>
          <a:xfrm>
            <a:off x="8075999" y="5273040"/>
            <a:ext cx="3168263" cy="158496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7" name="直接连接符 16"/>
          <p:cNvCxnSpPr/>
          <p:nvPr userDrawn="1">
            <p:custDataLst>
              <p:tags r:id="rId6"/>
            </p:custDataLst>
          </p:nvPr>
        </p:nvCxnSpPr>
        <p:spPr>
          <a:xfrm>
            <a:off x="383382" y="4958557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>
            <p:custDataLst>
              <p:tags r:id="rId7"/>
            </p:custDataLst>
          </p:nvPr>
        </p:nvCxnSpPr>
        <p:spPr>
          <a:xfrm>
            <a:off x="383382" y="5172871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8"/>
            </p:custDataLst>
          </p:nvPr>
        </p:nvCxnSpPr>
        <p:spPr>
          <a:xfrm>
            <a:off x="383382" y="5387184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9"/>
            </p:custDataLst>
          </p:nvPr>
        </p:nvCxnSpPr>
        <p:spPr>
          <a:xfrm rot="5400000">
            <a:off x="5958398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10"/>
            </p:custDataLst>
          </p:nvPr>
        </p:nvCxnSpPr>
        <p:spPr>
          <a:xfrm rot="5400000">
            <a:off x="5744084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>
            <p:custDataLst>
              <p:tags r:id="rId11"/>
            </p:custDataLst>
          </p:nvPr>
        </p:nvCxnSpPr>
        <p:spPr>
          <a:xfrm rot="5400000">
            <a:off x="5529771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 userDrawn="1">
            <p:custDataLst>
              <p:tags r:id="rId12"/>
            </p:custDataLst>
          </p:nvPr>
        </p:nvCxnSpPr>
        <p:spPr>
          <a:xfrm flipV="1">
            <a:off x="1881257" y="1057553"/>
            <a:ext cx="0" cy="155050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 userDrawn="1">
            <p:custDataLst>
              <p:tags r:id="rId13"/>
            </p:custDataLst>
          </p:nvPr>
        </p:nvCxnSpPr>
        <p:spPr>
          <a:xfrm flipV="1">
            <a:off x="10308674" y="1057553"/>
            <a:ext cx="0" cy="155050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 userDrawn="1">
            <p:custDataLst>
              <p:tags r:id="rId14"/>
            </p:custDataLst>
          </p:nvPr>
        </p:nvCxnSpPr>
        <p:spPr>
          <a:xfrm flipH="1">
            <a:off x="1844952" y="1028704"/>
            <a:ext cx="8494436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/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 userDrawn="1">
            <p:custDataLst>
              <p:tags r:id="rId15"/>
            </p:custDataLst>
          </p:nvPr>
        </p:nvCxnSpPr>
        <p:spPr>
          <a:xfrm>
            <a:off x="1881257" y="4074976"/>
            <a:ext cx="0" cy="193980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 userDrawn="1">
            <p:custDataLst>
              <p:tags r:id="rId16"/>
            </p:custDataLst>
          </p:nvPr>
        </p:nvCxnSpPr>
        <p:spPr>
          <a:xfrm>
            <a:off x="10308674" y="4074976"/>
            <a:ext cx="0" cy="193980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/>
          <p:cNvCxnSpPr/>
          <p:nvPr userDrawn="1">
            <p:custDataLst>
              <p:tags r:id="rId17"/>
            </p:custDataLst>
          </p:nvPr>
        </p:nvCxnSpPr>
        <p:spPr>
          <a:xfrm flipH="1" flipV="1">
            <a:off x="1844952" y="6050873"/>
            <a:ext cx="8494436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/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8"/>
            </p:custDataLst>
          </p:nvPr>
        </p:nvSpPr>
        <p:spPr>
          <a:xfrm>
            <a:off x="1934242" y="3072189"/>
            <a:ext cx="8322916" cy="925390"/>
          </a:xfrm>
        </p:spPr>
        <p:txBody>
          <a:bodyPr vert="horz" lIns="90170" tIns="46990" rIns="90170" bIns="46990" rtlCol="0" anchor="t" anchorCtr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kumimoji="0" lang="zh-CN" altLang="en-US" sz="5400" i="0" u="none" strike="noStrike" cap="none" spc="60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marL="0" marR="0" lvl="0" algn="ctr" fontAlgn="auto"/>
            <a:r>
              <a:rPr lang="zh-CN" altLang="en-US" dirty="0"/>
              <a:t>编辑母版标题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9"/>
            </p:custDataLst>
          </p:nvPr>
        </p:nvSpPr>
        <p:spPr>
          <a:xfrm>
            <a:off x="1934238" y="4232960"/>
            <a:ext cx="8322916" cy="803497"/>
          </a:xfrm>
        </p:spPr>
        <p:txBody>
          <a:bodyPr vert="horz" lIns="90170" tIns="46990" rIns="90170" bIns="46990" rtlCol="0">
            <a:normAutofit/>
          </a:bodyPr>
          <a:lstStyle>
            <a:lvl1pPr marL="0" indent="0" algn="ctr">
              <a:buNone/>
              <a:defRPr lang="zh-CN" altLang="en-US" sz="2000" u="none" strike="noStrike" cap="none" spc="20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</a:defRPr>
            </a:lvl1pPr>
          </a:lstStyle>
          <a:p>
            <a:pPr marL="228600" lvl="0" indent="-228600" algn="ctr" fontAlgn="auto">
              <a:spcBef>
                <a:spcPts val="0"/>
              </a:spcBef>
              <a:spcAft>
                <a:spcPts val="1000"/>
              </a:spcAft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20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1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2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8" name="年号占位符 8"/>
          <p:cNvSpPr>
            <a:spLocks noGrp="1"/>
          </p:cNvSpPr>
          <p:nvPr>
            <p:ph type="body" sz="quarter" idx="15" hasCustomPrompt="1"/>
            <p:custDataLst>
              <p:tags r:id="rId23"/>
            </p:custDataLst>
          </p:nvPr>
        </p:nvSpPr>
        <p:spPr>
          <a:xfrm>
            <a:off x="1934242" y="1334181"/>
            <a:ext cx="8322916" cy="1608912"/>
          </a:xfrm>
          <a:noFill/>
        </p:spPr>
        <p:txBody>
          <a:bodyPr wrap="square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lang="zh-CN" altLang="en-US" sz="60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algn="ctr"/>
            <a:r>
              <a:rPr lang="zh-CN" altLang="en-US" dirty="0"/>
              <a:t>年号占位符</a:t>
            </a:r>
            <a:endParaRPr lang="zh-CN" altLang="en-US" dirty="0"/>
          </a:p>
        </p:txBody>
      </p:sp>
      <p:cxnSp>
        <p:nvCxnSpPr>
          <p:cNvPr id="32" name="直接连接符 31"/>
          <p:cNvCxnSpPr/>
          <p:nvPr userDrawn="1">
            <p:custDataLst>
              <p:tags r:id="rId24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: 形状 9"/>
          <p:cNvSpPr/>
          <p:nvPr userDrawn="1">
            <p:custDataLst>
              <p:tags r:id="rId2"/>
            </p:custDataLst>
          </p:nvPr>
        </p:nvSpPr>
        <p:spPr>
          <a:xfrm>
            <a:off x="6471729" y="0"/>
            <a:ext cx="4498061" cy="2192408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/>
          <p:cNvSpPr/>
          <p:nvPr userDrawn="1">
            <p:custDataLst>
              <p:tags r:id="rId3"/>
            </p:custDataLst>
          </p:nvPr>
        </p:nvSpPr>
        <p:spPr>
          <a:xfrm>
            <a:off x="1465625" y="5164237"/>
            <a:ext cx="3559491" cy="1693763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12" name="矩形 11"/>
          <p:cNvSpPr/>
          <p:nvPr userDrawn="1">
            <p:custDataLst>
              <p:tags r:id="rId4"/>
            </p:custDataLst>
          </p:nvPr>
        </p:nvSpPr>
        <p:spPr>
          <a:xfrm>
            <a:off x="1074934" y="0"/>
            <a:ext cx="2379466" cy="16605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矩形 12"/>
          <p:cNvSpPr/>
          <p:nvPr userDrawn="1">
            <p:custDataLst>
              <p:tags r:id="rId5"/>
            </p:custDataLst>
          </p:nvPr>
        </p:nvSpPr>
        <p:spPr>
          <a:xfrm>
            <a:off x="8075999" y="5273040"/>
            <a:ext cx="3168263" cy="158496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4" name="直接连接符 13"/>
          <p:cNvCxnSpPr/>
          <p:nvPr userDrawn="1">
            <p:custDataLst>
              <p:tags r:id="rId6"/>
            </p:custDataLst>
          </p:nvPr>
        </p:nvCxnSpPr>
        <p:spPr>
          <a:xfrm>
            <a:off x="383382" y="4958557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7"/>
            </p:custDataLst>
          </p:nvPr>
        </p:nvCxnSpPr>
        <p:spPr>
          <a:xfrm>
            <a:off x="383382" y="5172871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8"/>
            </p:custDataLst>
          </p:nvPr>
        </p:nvCxnSpPr>
        <p:spPr>
          <a:xfrm>
            <a:off x="383382" y="5387184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9"/>
            </p:custDataLst>
          </p:nvPr>
        </p:nvCxnSpPr>
        <p:spPr>
          <a:xfrm rot="5400000">
            <a:off x="5958398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10"/>
            </p:custDataLst>
          </p:nvPr>
        </p:nvCxnSpPr>
        <p:spPr>
          <a:xfrm rot="5400000">
            <a:off x="5744084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>
            <p:custDataLst>
              <p:tags r:id="rId11"/>
            </p:custDataLst>
          </p:nvPr>
        </p:nvCxnSpPr>
        <p:spPr>
          <a:xfrm rot="5400000">
            <a:off x="5529771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>
            <p:custDataLst>
              <p:tags r:id="rId12"/>
            </p:custDataLst>
          </p:nvPr>
        </p:nvCxnSpPr>
        <p:spPr>
          <a:xfrm flipV="1">
            <a:off x="1881257" y="1057553"/>
            <a:ext cx="0" cy="155050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13"/>
            </p:custDataLst>
          </p:nvPr>
        </p:nvCxnSpPr>
        <p:spPr>
          <a:xfrm flipV="1">
            <a:off x="10308674" y="1057553"/>
            <a:ext cx="0" cy="155050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14"/>
            </p:custDataLst>
          </p:nvPr>
        </p:nvCxnSpPr>
        <p:spPr>
          <a:xfrm flipH="1">
            <a:off x="1844952" y="1028704"/>
            <a:ext cx="8494436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/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15"/>
            </p:custDataLst>
          </p:nvPr>
        </p:nvCxnSpPr>
        <p:spPr>
          <a:xfrm>
            <a:off x="1881257" y="4074976"/>
            <a:ext cx="0" cy="193980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>
            <p:custDataLst>
              <p:tags r:id="rId16"/>
            </p:custDataLst>
          </p:nvPr>
        </p:nvCxnSpPr>
        <p:spPr>
          <a:xfrm>
            <a:off x="10308674" y="4074976"/>
            <a:ext cx="0" cy="193980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 userDrawn="1">
            <p:custDataLst>
              <p:tags r:id="rId17"/>
            </p:custDataLst>
          </p:nvPr>
        </p:nvCxnSpPr>
        <p:spPr>
          <a:xfrm flipH="1" flipV="1">
            <a:off x="1844952" y="6050873"/>
            <a:ext cx="8494436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/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7289801" y="161925"/>
            <a:ext cx="3129388" cy="768350"/>
          </a:xfrm>
          <a:noFill/>
        </p:spPr>
        <p:txBody>
          <a:bodyPr wrap="square" rtlCol="0" anchor="ctr" anchorCtr="0">
            <a:normAutofit fontScale="80000" lnSpcReduction="10000"/>
          </a:bodyPr>
          <a:lstStyle>
            <a:lvl1pPr algn="r">
              <a:defRPr lang="zh-CN" altLang="en-US" dirty="0">
                <a:solidFill>
                  <a:srgbClr val="FFFFFF"/>
                </a:solidFill>
                <a:uFillTx/>
                <a:latin typeface="+mj-ea"/>
                <a:ea typeface="+mj-ea"/>
                <a:cs typeface="+mn-cs"/>
              </a:defRPr>
            </a:lvl1pPr>
          </a:lstStyle>
          <a:p>
            <a:pPr marL="0" lvl="0" algn="r"/>
            <a:r>
              <a:rPr lang="zh-CN" altLang="en-US" dirty="0"/>
              <a:t>标题</a:t>
            </a:r>
            <a:endParaRPr lang="zh-CN" altLang="en-US" dirty="0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任意多边形: 形状 8"/>
          <p:cNvSpPr/>
          <p:nvPr userDrawn="1">
            <p:custDataLst>
              <p:tags r:id="rId2"/>
            </p:custDataLst>
          </p:nvPr>
        </p:nvSpPr>
        <p:spPr>
          <a:xfrm>
            <a:off x="6471729" y="0"/>
            <a:ext cx="4498061" cy="2192408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/>
          <p:cNvSpPr/>
          <p:nvPr userDrawn="1">
            <p:custDataLst>
              <p:tags r:id="rId3"/>
            </p:custDataLst>
          </p:nvPr>
        </p:nvSpPr>
        <p:spPr>
          <a:xfrm>
            <a:off x="1465625" y="5164237"/>
            <a:ext cx="3559491" cy="1693763"/>
          </a:xfrm>
          <a:custGeom>
            <a:avLst/>
            <a:gdLst>
              <a:gd name="connsiteX0" fmla="*/ 1779745 w 3559491"/>
              <a:gd name="connsiteY0" fmla="*/ 0 h 1693763"/>
              <a:gd name="connsiteX1" fmla="*/ 3554851 w 3559491"/>
              <a:gd name="connsiteY1" fmla="*/ 1601882 h 1693763"/>
              <a:gd name="connsiteX2" fmla="*/ 3559491 w 3559491"/>
              <a:gd name="connsiteY2" fmla="*/ 1693763 h 1693763"/>
              <a:gd name="connsiteX3" fmla="*/ 0 w 3559491"/>
              <a:gd name="connsiteY3" fmla="*/ 1693763 h 1693763"/>
              <a:gd name="connsiteX4" fmla="*/ 4639 w 3559491"/>
              <a:gd name="connsiteY4" fmla="*/ 1601882 h 1693763"/>
              <a:gd name="connsiteX5" fmla="*/ 1779745 w 3559491"/>
              <a:gd name="connsiteY5" fmla="*/ 0 h 1693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559491" h="1693763">
                <a:moveTo>
                  <a:pt x="1779745" y="0"/>
                </a:moveTo>
                <a:cubicBezTo>
                  <a:pt x="2703606" y="0"/>
                  <a:pt x="3463476" y="702129"/>
                  <a:pt x="3554851" y="1601882"/>
                </a:cubicBezTo>
                <a:lnTo>
                  <a:pt x="3559491" y="1693763"/>
                </a:lnTo>
                <a:lnTo>
                  <a:pt x="0" y="1693763"/>
                </a:lnTo>
                <a:lnTo>
                  <a:pt x="4639" y="1601882"/>
                </a:lnTo>
                <a:cubicBezTo>
                  <a:pt x="96014" y="702129"/>
                  <a:pt x="855884" y="0"/>
                  <a:pt x="1779745" y="0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11" name="矩形 10"/>
          <p:cNvSpPr/>
          <p:nvPr userDrawn="1">
            <p:custDataLst>
              <p:tags r:id="rId4"/>
            </p:custDataLst>
          </p:nvPr>
        </p:nvSpPr>
        <p:spPr>
          <a:xfrm>
            <a:off x="1074934" y="0"/>
            <a:ext cx="2379466" cy="1660525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5"/>
            </p:custDataLst>
          </p:nvPr>
        </p:nvSpPr>
        <p:spPr>
          <a:xfrm>
            <a:off x="8075999" y="5273040"/>
            <a:ext cx="3168263" cy="1584960"/>
          </a:xfrm>
          <a:prstGeom prst="rect">
            <a:avLst/>
          </a:prstGeom>
          <a:solidFill>
            <a:schemeClr val="accent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3" name="直接连接符 12"/>
          <p:cNvCxnSpPr/>
          <p:nvPr userDrawn="1">
            <p:custDataLst>
              <p:tags r:id="rId6"/>
            </p:custDataLst>
          </p:nvPr>
        </p:nvCxnSpPr>
        <p:spPr>
          <a:xfrm>
            <a:off x="383382" y="4958557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 userDrawn="1">
            <p:custDataLst>
              <p:tags r:id="rId7"/>
            </p:custDataLst>
          </p:nvPr>
        </p:nvCxnSpPr>
        <p:spPr>
          <a:xfrm>
            <a:off x="383382" y="5172871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 userDrawn="1">
            <p:custDataLst>
              <p:tags r:id="rId8"/>
            </p:custDataLst>
          </p:nvPr>
        </p:nvCxnSpPr>
        <p:spPr>
          <a:xfrm>
            <a:off x="383382" y="5387184"/>
            <a:ext cx="521493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 userDrawn="1">
            <p:custDataLst>
              <p:tags r:id="rId9"/>
            </p:custDataLst>
          </p:nvPr>
        </p:nvCxnSpPr>
        <p:spPr>
          <a:xfrm rot="5400000">
            <a:off x="5958398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 userDrawn="1">
            <p:custDataLst>
              <p:tags r:id="rId10"/>
            </p:custDataLst>
          </p:nvPr>
        </p:nvCxnSpPr>
        <p:spPr>
          <a:xfrm rot="5400000">
            <a:off x="5744084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 userDrawn="1">
            <p:custDataLst>
              <p:tags r:id="rId11"/>
            </p:custDataLst>
          </p:nvPr>
        </p:nvCxnSpPr>
        <p:spPr>
          <a:xfrm rot="5400000">
            <a:off x="5529771" y="247652"/>
            <a:ext cx="457202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 userDrawn="1">
            <p:custDataLst>
              <p:tags r:id="rId12"/>
            </p:custDataLst>
          </p:nvPr>
        </p:nvCxnSpPr>
        <p:spPr>
          <a:xfrm flipV="1">
            <a:off x="1881257" y="1057553"/>
            <a:ext cx="0" cy="155050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 userDrawn="1">
            <p:custDataLst>
              <p:tags r:id="rId13"/>
            </p:custDataLst>
          </p:nvPr>
        </p:nvCxnSpPr>
        <p:spPr>
          <a:xfrm flipV="1">
            <a:off x="10308674" y="1057553"/>
            <a:ext cx="0" cy="1550504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 userDrawn="1">
            <p:custDataLst>
              <p:tags r:id="rId14"/>
            </p:custDataLst>
          </p:nvPr>
        </p:nvCxnSpPr>
        <p:spPr>
          <a:xfrm flipH="1">
            <a:off x="1844952" y="1028704"/>
            <a:ext cx="8494436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/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 userDrawn="1">
            <p:custDataLst>
              <p:tags r:id="rId15"/>
            </p:custDataLst>
          </p:nvPr>
        </p:nvCxnSpPr>
        <p:spPr>
          <a:xfrm>
            <a:off x="1881257" y="4074976"/>
            <a:ext cx="0" cy="193980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 userDrawn="1">
            <p:custDataLst>
              <p:tags r:id="rId16"/>
            </p:custDataLst>
          </p:nvPr>
        </p:nvCxnSpPr>
        <p:spPr>
          <a:xfrm>
            <a:off x="10308674" y="4074976"/>
            <a:ext cx="0" cy="1939805"/>
          </a:xfrm>
          <a:prstGeom prst="line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 userDrawn="1">
            <p:custDataLst>
              <p:tags r:id="rId17"/>
            </p:custDataLst>
          </p:nvPr>
        </p:nvCxnSpPr>
        <p:spPr>
          <a:xfrm flipH="1" flipV="1">
            <a:off x="1844952" y="6050873"/>
            <a:ext cx="8494436" cy="0"/>
          </a:xfrm>
          <a:prstGeom prst="line">
            <a:avLst/>
          </a:prstGeom>
          <a:ln w="63500">
            <a:gradFill flip="none" rotWithShape="1">
              <a:gsLst>
                <a:gs pos="0">
                  <a:schemeClr val="accent1"/>
                </a:gs>
                <a:gs pos="58000">
                  <a:schemeClr val="accent1">
                    <a:lumMod val="40000"/>
                    <a:lumOff val="60000"/>
                  </a:schemeClr>
                </a:gs>
                <a:gs pos="100000">
                  <a:schemeClr val="accent1"/>
                </a:gs>
              </a:gsLst>
              <a:lin ang="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8"/>
            </p:custDataLst>
          </p:nvPr>
        </p:nvSpPr>
        <p:spPr>
          <a:xfrm>
            <a:off x="1977370" y="3154045"/>
            <a:ext cx="8229600" cy="805180"/>
          </a:xfrm>
        </p:spPr>
        <p:txBody>
          <a:bodyPr vert="horz" lIns="90170" tIns="46990" rIns="90170" bIns="46990" rtlCol="0" anchor="t" anchorCtr="0">
            <a:normAutofit/>
          </a:bodyPr>
          <a:lstStyle>
            <a:lvl1pPr algn="ctr">
              <a:defRPr lang="zh-CN" altLang="en-US" u="none" strike="noStrike" cap="none" spc="30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ea"/>
                <a:ea typeface="+mj-ea"/>
              </a:defRPr>
            </a:lvl1pPr>
          </a:lstStyle>
          <a:p>
            <a:pPr lvl="0" algn="ctr" fontAlgn="auto"/>
            <a:r>
              <a:rPr lang="zh-CN" altLang="en-US" dirty="0"/>
              <a:t>单击编辑母版标题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19"/>
            </p:custDataLst>
          </p:nvPr>
        </p:nvSpPr>
        <p:spPr>
          <a:xfrm>
            <a:off x="1977370" y="4211319"/>
            <a:ext cx="8229600" cy="960757"/>
          </a:xfrm>
        </p:spPr>
        <p:txBody>
          <a:bodyPr vert="horz" lIns="90170" tIns="46990" rIns="90170" bIns="46990" rtlCol="0">
            <a:normAutofit/>
          </a:bodyPr>
          <a:lstStyle>
            <a:lvl1pPr marL="0" indent="0" algn="ctr">
              <a:buNone/>
              <a:defRPr kumimoji="0" lang="zh-CN" altLang="en-US" sz="2000" b="0" i="0" u="none" strike="noStrike" cap="none" spc="150" normalizeH="0" baseline="0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n-ea"/>
                <a:ea typeface="+mn-ea"/>
              </a:defRPr>
            </a:lvl1pPr>
          </a:lstStyle>
          <a:p>
            <a:pPr marL="228600" lvl="0" indent="-228600" algn="ctr" fontAlgn="auto">
              <a:spcBef>
                <a:spcPts val="0"/>
              </a:spcBef>
              <a:spcAft>
                <a:spcPts val="1000"/>
              </a:spcAft>
            </a:pPr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8" name="节编号 3"/>
          <p:cNvSpPr>
            <a:spLocks noGrp="1"/>
          </p:cNvSpPr>
          <p:nvPr>
            <p:ph type="body" sz="quarter" idx="13" hasCustomPrompt="1"/>
            <p:custDataLst>
              <p:tags r:id="rId20"/>
            </p:custDataLst>
          </p:nvPr>
        </p:nvSpPr>
        <p:spPr>
          <a:xfrm>
            <a:off x="1977374" y="1844248"/>
            <a:ext cx="8229593" cy="1200329"/>
          </a:xfrm>
          <a:noFill/>
        </p:spPr>
        <p:txBody>
          <a:bodyPr wrap="square" rtlCol="0" anchor="b">
            <a:normAutofit/>
          </a:bodyPr>
          <a:lstStyle>
            <a:lvl1pPr marL="0" indent="0" algn="ctr">
              <a:buNone/>
              <a:defRPr lang="zh-CN" altLang="en-US" sz="7200" b="1" dirty="0">
                <a:solidFill>
                  <a:schemeClr val="accent1"/>
                </a:solidFill>
                <a:latin typeface="+mj-ea"/>
                <a:ea typeface="+mj-ea"/>
              </a:defRPr>
            </a:lvl1pPr>
          </a:lstStyle>
          <a:p>
            <a:pPr marL="0" lvl="0" algn="ctr"/>
            <a:r>
              <a:rPr lang="zh-CN" altLang="en-US" dirty="0"/>
              <a:t>编号</a:t>
            </a:r>
            <a:endParaRPr lang="zh-CN" altLang="en-US" dirty="0"/>
          </a:p>
        </p:txBody>
      </p:sp>
      <p:sp>
        <p:nvSpPr>
          <p:cNvPr id="4" name="日期占位符 4"/>
          <p:cNvSpPr>
            <a:spLocks noGrp="1"/>
          </p:cNvSpPr>
          <p:nvPr>
            <p:ph type="dt" sz="half" idx="10"/>
            <p:custDataLst>
              <p:tags r:id="rId21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5"/>
          <p:cNvSpPr>
            <a:spLocks noGrp="1"/>
          </p:cNvSpPr>
          <p:nvPr>
            <p:ph type="ftr" sz="quarter" idx="11"/>
            <p:custDataLst>
              <p:tags r:id="rId2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6"/>
          <p:cNvSpPr>
            <a:spLocks noGrp="1"/>
          </p:cNvSpPr>
          <p:nvPr>
            <p:ph type="sldNum" sz="quarter" idx="12"/>
            <p:custDataLst>
              <p:tags r:id="rId23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cxnSp>
        <p:nvCxnSpPr>
          <p:cNvPr id="25" name="直接连接符 24"/>
          <p:cNvCxnSpPr/>
          <p:nvPr userDrawn="1">
            <p:custDataLst>
              <p:tags r:id="rId24"/>
            </p:custDataLst>
          </p:nvPr>
        </p:nvCxnSpPr>
        <p:spPr>
          <a:xfrm>
            <a:off x="5538533" y="4074977"/>
            <a:ext cx="1114934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wrap="square" lIns="0" tIns="0" rIns="0" bIns="0" rtlCol="0" anchor="ctr">
            <a:normAutofit/>
          </a:bodyPr>
          <a:lstStyle>
            <a:lvl1pPr>
              <a:defRPr lang="zh-CN" altLang="en-US" dirty="0"/>
            </a:lvl1pPr>
          </a:lstStyle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9596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172200" y="1301750"/>
            <a:ext cx="5323840" cy="487585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>
          <a:xfrm>
            <a:off x="69596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9596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  <p:custDataLst>
              <p:tags r:id="rId4"/>
            </p:custDataLst>
          </p:nvPr>
        </p:nvSpPr>
        <p:spPr>
          <a:xfrm>
            <a:off x="6172200" y="1301750"/>
            <a:ext cx="5323840" cy="411303"/>
          </a:xfrm>
        </p:spPr>
        <p:txBody>
          <a:bodyPr wrap="square" anchor="b">
            <a:norm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172200" y="1875099"/>
            <a:ext cx="5323840" cy="4300276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0" name="标题 9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5" name="任意多边形: 形状 4"/>
          <p:cNvSpPr/>
          <p:nvPr userDrawn="1">
            <p:custDataLst>
              <p:tags r:id="rId5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1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360045"/>
            <a:ext cx="10801985" cy="5817870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7" name="任意多边形: 形状 6"/>
          <p:cNvSpPr/>
          <p:nvPr userDrawn="1">
            <p:custDataLst>
              <p:tags r:id="rId6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141.xml"/><Relationship Id="rId20" Type="http://schemas.openxmlformats.org/officeDocument/2006/relationships/tags" Target="../tags/tag140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39.xml"/><Relationship Id="rId18" Type="http://schemas.openxmlformats.org/officeDocument/2006/relationships/tags" Target="../tags/tag138.xml"/><Relationship Id="rId17" Type="http://schemas.openxmlformats.org/officeDocument/2006/relationships/tags" Target="../tags/tag137.xml"/><Relationship Id="rId16" Type="http://schemas.openxmlformats.org/officeDocument/2006/relationships/tags" Target="../tags/tag136.xml"/><Relationship Id="rId15" Type="http://schemas.openxmlformats.org/officeDocument/2006/relationships/tags" Target="../tags/tag135.xml"/><Relationship Id="rId14" Type="http://schemas.openxmlformats.org/officeDocument/2006/relationships/tags" Target="../tags/tag134.xml"/><Relationship Id="rId13" Type="http://schemas.openxmlformats.org/officeDocument/2006/relationships/tags" Target="../tags/tag133.xml"/><Relationship Id="rId12" Type="http://schemas.openxmlformats.org/officeDocument/2006/relationships/tags" Target="../tags/tag13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 userDrawn="1">
            <p:custDataLst>
              <p:tags r:id="rId12"/>
            </p:custDataLst>
          </p:nvPr>
        </p:nvCxnSpPr>
        <p:spPr>
          <a:xfrm>
            <a:off x="11310620" y="443230"/>
            <a:ext cx="521335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>
            <p:custDataLst>
              <p:tags r:id="rId13"/>
            </p:custDataLst>
          </p:nvPr>
        </p:nvCxnSpPr>
        <p:spPr>
          <a:xfrm>
            <a:off x="11310620" y="657543"/>
            <a:ext cx="521335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>
            <p:custDataLst>
              <p:tags r:id="rId14"/>
            </p:custDataLst>
          </p:nvPr>
        </p:nvCxnSpPr>
        <p:spPr>
          <a:xfrm>
            <a:off x="11310620" y="871855"/>
            <a:ext cx="521335" cy="0"/>
          </a:xfrm>
          <a:prstGeom prst="line">
            <a:avLst/>
          </a:prstGeom>
          <a:ln w="63500"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57000">
                  <a:schemeClr val="accent1"/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  <a:endParaRPr lang="zh-CN" altLang="en-US" dirty="0"/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  <a:endParaRPr lang="zh-CN" altLang="en-US" dirty="0"/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</a:fld>
            <a:endParaRPr lang="zh-CN" altLang="en-US"/>
          </a:p>
        </p:txBody>
      </p:sp>
      <p:sp>
        <p:nvSpPr>
          <p:cNvPr id="14" name="任意多边形: 形状 13"/>
          <p:cNvSpPr/>
          <p:nvPr userDrawn="1">
            <p:custDataLst>
              <p:tags r:id="rId20"/>
            </p:custDataLst>
          </p:nvPr>
        </p:nvSpPr>
        <p:spPr>
          <a:xfrm rot="10800000">
            <a:off x="157480" y="6153785"/>
            <a:ext cx="1443990" cy="704215"/>
          </a:xfrm>
          <a:custGeom>
            <a:avLst/>
            <a:gdLst>
              <a:gd name="connsiteX0" fmla="*/ 0 w 4498061"/>
              <a:gd name="connsiteY0" fmla="*/ 0 h 2192408"/>
              <a:gd name="connsiteX1" fmla="*/ 4498061 w 4498061"/>
              <a:gd name="connsiteY1" fmla="*/ 0 h 2192408"/>
              <a:gd name="connsiteX2" fmla="*/ 4489445 w 4498061"/>
              <a:gd name="connsiteY2" fmla="*/ 170624 h 2192408"/>
              <a:gd name="connsiteX3" fmla="*/ 2249030 w 4498061"/>
              <a:gd name="connsiteY3" fmla="*/ 2192408 h 2192408"/>
              <a:gd name="connsiteX4" fmla="*/ 8615 w 4498061"/>
              <a:gd name="connsiteY4" fmla="*/ 170624 h 21924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98061" h="2192408">
                <a:moveTo>
                  <a:pt x="0" y="0"/>
                </a:moveTo>
                <a:lnTo>
                  <a:pt x="4498061" y="0"/>
                </a:lnTo>
                <a:lnTo>
                  <a:pt x="4489445" y="170624"/>
                </a:lnTo>
                <a:cubicBezTo>
                  <a:pt x="4374118" y="1306230"/>
                  <a:pt x="3415063" y="2192408"/>
                  <a:pt x="2249030" y="2192408"/>
                </a:cubicBezTo>
                <a:cubicBezTo>
                  <a:pt x="1082998" y="2192408"/>
                  <a:pt x="123943" y="1306230"/>
                  <a:pt x="8615" y="170624"/>
                </a:cubicBez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7" name="KSO_TEMPLATE" hidden="1"/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146.xml"/><Relationship Id="rId5" Type="http://schemas.openxmlformats.org/officeDocument/2006/relationships/image" Target="../media/image1.png"/><Relationship Id="rId4" Type="http://schemas.openxmlformats.org/officeDocument/2006/relationships/tags" Target="../tags/tag145.xml"/><Relationship Id="rId3" Type="http://schemas.openxmlformats.org/officeDocument/2006/relationships/tags" Target="../tags/tag144.xml"/><Relationship Id="rId2" Type="http://schemas.openxmlformats.org/officeDocument/2006/relationships/tags" Target="../tags/tag143.xml"/><Relationship Id="rId1" Type="http://schemas.openxmlformats.org/officeDocument/2006/relationships/tags" Target="../tags/tag142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83.xml"/><Relationship Id="rId4" Type="http://schemas.openxmlformats.org/officeDocument/2006/relationships/image" Target="../media/image1.png"/><Relationship Id="rId3" Type="http://schemas.openxmlformats.org/officeDocument/2006/relationships/tags" Target="../tags/tag182.xml"/><Relationship Id="rId2" Type="http://schemas.openxmlformats.org/officeDocument/2006/relationships/tags" Target="../tags/tag181.xml"/><Relationship Id="rId1" Type="http://schemas.openxmlformats.org/officeDocument/2006/relationships/tags" Target="../tags/tag180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6.xml"/><Relationship Id="rId3" Type="http://schemas.openxmlformats.org/officeDocument/2006/relationships/image" Target="../media/image1.png"/><Relationship Id="rId2" Type="http://schemas.openxmlformats.org/officeDocument/2006/relationships/tags" Target="../tags/tag185.xml"/><Relationship Id="rId1" Type="http://schemas.openxmlformats.org/officeDocument/2006/relationships/tags" Target="../tags/tag184.xml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89.xml"/><Relationship Id="rId4" Type="http://schemas.openxmlformats.org/officeDocument/2006/relationships/image" Target="../media/image11.png"/><Relationship Id="rId3" Type="http://schemas.openxmlformats.org/officeDocument/2006/relationships/image" Target="../media/image1.png"/><Relationship Id="rId2" Type="http://schemas.openxmlformats.org/officeDocument/2006/relationships/tags" Target="../tags/tag188.xml"/><Relationship Id="rId1" Type="http://schemas.openxmlformats.org/officeDocument/2006/relationships/tags" Target="../tags/tag18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19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.png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5.xml"/><Relationship Id="rId4" Type="http://schemas.openxmlformats.org/officeDocument/2006/relationships/image" Target="../media/image14.png"/><Relationship Id="rId3" Type="http://schemas.openxmlformats.org/officeDocument/2006/relationships/image" Target="../media/image1.png"/><Relationship Id="rId2" Type="http://schemas.openxmlformats.org/officeDocument/2006/relationships/tags" Target="../tags/tag194.xml"/><Relationship Id="rId1" Type="http://schemas.openxmlformats.org/officeDocument/2006/relationships/tags" Target="../tags/tag193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98.xml"/><Relationship Id="rId3" Type="http://schemas.openxmlformats.org/officeDocument/2006/relationships/image" Target="../media/image1.png"/><Relationship Id="rId2" Type="http://schemas.openxmlformats.org/officeDocument/2006/relationships/tags" Target="../tags/tag197.xml"/><Relationship Id="rId1" Type="http://schemas.openxmlformats.org/officeDocument/2006/relationships/tags" Target="../tags/tag196.xml"/></Relationships>
</file>

<file path=ppt/slides/_rels/slide1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.png"/><Relationship Id="rId2" Type="http://schemas.openxmlformats.org/officeDocument/2006/relationships/tags" Target="../tags/tag200.xml"/><Relationship Id="rId1" Type="http://schemas.openxmlformats.org/officeDocument/2006/relationships/tags" Target="../tags/tag199.xml"/></Relationships>
</file>

<file path=ppt/slides/_rels/slide1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04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.png"/><Relationship Id="rId2" Type="http://schemas.openxmlformats.org/officeDocument/2006/relationships/tags" Target="../tags/tag203.xml"/><Relationship Id="rId1" Type="http://schemas.openxmlformats.org/officeDocument/2006/relationships/tags" Target="../tags/tag202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07.xml"/><Relationship Id="rId4" Type="http://schemas.openxmlformats.org/officeDocument/2006/relationships/image" Target="../media/image19.png"/><Relationship Id="rId3" Type="http://schemas.openxmlformats.org/officeDocument/2006/relationships/image" Target="../media/image1.png"/><Relationship Id="rId2" Type="http://schemas.openxmlformats.org/officeDocument/2006/relationships/tags" Target="../tags/tag206.xml"/><Relationship Id="rId1" Type="http://schemas.openxmlformats.org/officeDocument/2006/relationships/tags" Target="../tags/tag205.xml"/></Relationships>
</file>

<file path=ppt/slides/_rels/slide1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0.xml"/><Relationship Id="rId3" Type="http://schemas.openxmlformats.org/officeDocument/2006/relationships/image" Target="../media/image1.png"/><Relationship Id="rId2" Type="http://schemas.openxmlformats.org/officeDocument/2006/relationships/tags" Target="../tags/tag209.xml"/><Relationship Id="rId1" Type="http://schemas.openxmlformats.org/officeDocument/2006/relationships/tags" Target="../tags/tag20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55.xml"/><Relationship Id="rId8" Type="http://schemas.openxmlformats.org/officeDocument/2006/relationships/tags" Target="../tags/tag154.xml"/><Relationship Id="rId7" Type="http://schemas.openxmlformats.org/officeDocument/2006/relationships/tags" Target="../tags/tag153.xml"/><Relationship Id="rId6" Type="http://schemas.openxmlformats.org/officeDocument/2006/relationships/tags" Target="../tags/tag152.xml"/><Relationship Id="rId5" Type="http://schemas.openxmlformats.org/officeDocument/2006/relationships/tags" Target="../tags/tag151.xml"/><Relationship Id="rId4" Type="http://schemas.openxmlformats.org/officeDocument/2006/relationships/tags" Target="../tags/tag150.xml"/><Relationship Id="rId3" Type="http://schemas.openxmlformats.org/officeDocument/2006/relationships/tags" Target="../tags/tag149.xml"/><Relationship Id="rId2" Type="http://schemas.openxmlformats.org/officeDocument/2006/relationships/tags" Target="../tags/tag148.xml"/><Relationship Id="rId12" Type="http://schemas.openxmlformats.org/officeDocument/2006/relationships/slideLayout" Target="../slideLayouts/slideLayout3.xml"/><Relationship Id="rId11" Type="http://schemas.openxmlformats.org/officeDocument/2006/relationships/tags" Target="../tags/tag156.xml"/><Relationship Id="rId10" Type="http://schemas.openxmlformats.org/officeDocument/2006/relationships/image" Target="../media/image1.png"/><Relationship Id="rId1" Type="http://schemas.openxmlformats.org/officeDocument/2006/relationships/tags" Target="../tags/tag147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14.xml"/><Relationship Id="rId4" Type="http://schemas.openxmlformats.org/officeDocument/2006/relationships/image" Target="../media/image1.png"/><Relationship Id="rId3" Type="http://schemas.openxmlformats.org/officeDocument/2006/relationships/tags" Target="../tags/tag213.xml"/><Relationship Id="rId2" Type="http://schemas.openxmlformats.org/officeDocument/2006/relationships/tags" Target="../tags/tag212.xml"/><Relationship Id="rId1" Type="http://schemas.openxmlformats.org/officeDocument/2006/relationships/tags" Target="../tags/tag21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21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.png"/><Relationship Id="rId2" Type="http://schemas.openxmlformats.org/officeDocument/2006/relationships/tags" Target="../tags/tag216.xml"/><Relationship Id="rId1" Type="http://schemas.openxmlformats.org/officeDocument/2006/relationships/tags" Target="../tags/tag215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0.xml"/><Relationship Id="rId4" Type="http://schemas.openxmlformats.org/officeDocument/2006/relationships/image" Target="../media/image23.png"/><Relationship Id="rId3" Type="http://schemas.openxmlformats.org/officeDocument/2006/relationships/image" Target="../media/image1.png"/><Relationship Id="rId2" Type="http://schemas.openxmlformats.org/officeDocument/2006/relationships/tags" Target="../tags/tag219.xml"/><Relationship Id="rId1" Type="http://schemas.openxmlformats.org/officeDocument/2006/relationships/tags" Target="../tags/tag218.xml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3.xml"/><Relationship Id="rId4" Type="http://schemas.openxmlformats.org/officeDocument/2006/relationships/image" Target="../media/image24.png"/><Relationship Id="rId3" Type="http://schemas.openxmlformats.org/officeDocument/2006/relationships/image" Target="../media/image1.png"/><Relationship Id="rId2" Type="http://schemas.openxmlformats.org/officeDocument/2006/relationships/tags" Target="../tags/tag222.xml"/><Relationship Id="rId1" Type="http://schemas.openxmlformats.org/officeDocument/2006/relationships/tags" Target="../tags/tag221.xml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26.xml"/><Relationship Id="rId4" Type="http://schemas.openxmlformats.org/officeDocument/2006/relationships/image" Target="../media/image25.png"/><Relationship Id="rId3" Type="http://schemas.openxmlformats.org/officeDocument/2006/relationships/image" Target="../media/image1.png"/><Relationship Id="rId2" Type="http://schemas.openxmlformats.org/officeDocument/2006/relationships/tags" Target="../tags/tag225.xml"/><Relationship Id="rId1" Type="http://schemas.openxmlformats.org/officeDocument/2006/relationships/tags" Target="../tags/tag22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29.xml"/><Relationship Id="rId3" Type="http://schemas.openxmlformats.org/officeDocument/2006/relationships/image" Target="../media/image1.png"/><Relationship Id="rId2" Type="http://schemas.openxmlformats.org/officeDocument/2006/relationships/tags" Target="../tags/tag228.xml"/><Relationship Id="rId1" Type="http://schemas.openxmlformats.org/officeDocument/2006/relationships/tags" Target="../tags/tag227.xml"/></Relationships>
</file>

<file path=ppt/slides/_rels/slide2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3.xml"/><Relationship Id="rId5" Type="http://schemas.openxmlformats.org/officeDocument/2006/relationships/tags" Target="../tags/tag232.xml"/><Relationship Id="rId4" Type="http://schemas.openxmlformats.org/officeDocument/2006/relationships/image" Target="../media/image1.png"/><Relationship Id="rId3" Type="http://schemas.openxmlformats.org/officeDocument/2006/relationships/tags" Target="../tags/tag231.xml"/><Relationship Id="rId2" Type="http://schemas.openxmlformats.org/officeDocument/2006/relationships/tags" Target="../tags/tag230.xml"/><Relationship Id="rId1" Type="http://schemas.openxmlformats.org/officeDocument/2006/relationships/chart" Target="../charts/chart1.xml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237.xml"/><Relationship Id="rId5" Type="http://schemas.openxmlformats.org/officeDocument/2006/relationships/tags" Target="../tags/tag236.xml"/><Relationship Id="rId4" Type="http://schemas.openxmlformats.org/officeDocument/2006/relationships/image" Target="../media/image1.png"/><Relationship Id="rId3" Type="http://schemas.openxmlformats.org/officeDocument/2006/relationships/tags" Target="../tags/tag235.xml"/><Relationship Id="rId2" Type="http://schemas.openxmlformats.org/officeDocument/2006/relationships/tags" Target="../tags/tag234.xml"/><Relationship Id="rId1" Type="http://schemas.openxmlformats.org/officeDocument/2006/relationships/chart" Target="../charts/chart2.xml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0.xml"/><Relationship Id="rId3" Type="http://schemas.openxmlformats.org/officeDocument/2006/relationships/image" Target="../media/image1.png"/><Relationship Id="rId2" Type="http://schemas.openxmlformats.org/officeDocument/2006/relationships/tags" Target="../tags/tag239.xml"/><Relationship Id="rId1" Type="http://schemas.openxmlformats.org/officeDocument/2006/relationships/tags" Target="../tags/tag238.xml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244.xml"/><Relationship Id="rId4" Type="http://schemas.openxmlformats.org/officeDocument/2006/relationships/image" Target="../media/image1.png"/><Relationship Id="rId3" Type="http://schemas.openxmlformats.org/officeDocument/2006/relationships/tags" Target="../tags/tag243.xml"/><Relationship Id="rId2" Type="http://schemas.openxmlformats.org/officeDocument/2006/relationships/tags" Target="../tags/tag242.xml"/><Relationship Id="rId1" Type="http://schemas.openxmlformats.org/officeDocument/2006/relationships/tags" Target="../tags/tag24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4.xml"/><Relationship Id="rId5" Type="http://schemas.openxmlformats.org/officeDocument/2006/relationships/tags" Target="../tags/tag160.xml"/><Relationship Id="rId4" Type="http://schemas.openxmlformats.org/officeDocument/2006/relationships/image" Target="../media/image1.png"/><Relationship Id="rId3" Type="http://schemas.openxmlformats.org/officeDocument/2006/relationships/tags" Target="../tags/tag159.xml"/><Relationship Id="rId2" Type="http://schemas.openxmlformats.org/officeDocument/2006/relationships/tags" Target="../tags/tag158.xml"/><Relationship Id="rId1" Type="http://schemas.openxmlformats.org/officeDocument/2006/relationships/tags" Target="../tags/tag157.xml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47.xml"/><Relationship Id="rId3" Type="http://schemas.openxmlformats.org/officeDocument/2006/relationships/image" Target="../media/image1.png"/><Relationship Id="rId2" Type="http://schemas.openxmlformats.org/officeDocument/2006/relationships/tags" Target="../tags/tag246.xml"/><Relationship Id="rId1" Type="http://schemas.openxmlformats.org/officeDocument/2006/relationships/tags" Target="../tags/tag245.xml"/></Relationships>
</file>

<file path=ppt/slides/_rels/slide3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0.xml"/><Relationship Id="rId3" Type="http://schemas.openxmlformats.org/officeDocument/2006/relationships/image" Target="../media/image1.png"/><Relationship Id="rId2" Type="http://schemas.openxmlformats.org/officeDocument/2006/relationships/tags" Target="../tags/tag249.xml"/><Relationship Id="rId1" Type="http://schemas.openxmlformats.org/officeDocument/2006/relationships/tags" Target="../tags/tag248.xml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253.xml"/><Relationship Id="rId4" Type="http://schemas.openxmlformats.org/officeDocument/2006/relationships/image" Target="../media/image26.png"/><Relationship Id="rId3" Type="http://schemas.openxmlformats.org/officeDocument/2006/relationships/image" Target="../media/image1.png"/><Relationship Id="rId2" Type="http://schemas.openxmlformats.org/officeDocument/2006/relationships/tags" Target="../tags/tag252.xml"/><Relationship Id="rId1" Type="http://schemas.openxmlformats.org/officeDocument/2006/relationships/tags" Target="../tags/tag251.xml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5.xml"/><Relationship Id="rId2" Type="http://schemas.openxmlformats.org/officeDocument/2006/relationships/image" Target="../media/image1.png"/><Relationship Id="rId1" Type="http://schemas.openxmlformats.org/officeDocument/2006/relationships/tags" Target="../tags/tag254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63.xml"/><Relationship Id="rId3" Type="http://schemas.openxmlformats.org/officeDocument/2006/relationships/image" Target="../media/image1.png"/><Relationship Id="rId2" Type="http://schemas.openxmlformats.org/officeDocument/2006/relationships/tags" Target="../tags/tag162.xml"/><Relationship Id="rId1" Type="http://schemas.openxmlformats.org/officeDocument/2006/relationships/tags" Target="../tags/tag16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67.xml"/><Relationship Id="rId8" Type="http://schemas.openxmlformats.org/officeDocument/2006/relationships/image" Target="../media/image5.jpeg"/><Relationship Id="rId7" Type="http://schemas.openxmlformats.org/officeDocument/2006/relationships/image" Target="../media/image4.png"/><Relationship Id="rId6" Type="http://schemas.openxmlformats.org/officeDocument/2006/relationships/tags" Target="../tags/tag166.xm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3" Type="http://schemas.openxmlformats.org/officeDocument/2006/relationships/image" Target="../media/image1.png"/><Relationship Id="rId2" Type="http://schemas.openxmlformats.org/officeDocument/2006/relationships/tags" Target="../tags/tag165.xml"/><Relationship Id="rId10" Type="http://schemas.openxmlformats.org/officeDocument/2006/relationships/slideLayout" Target="../slideLayouts/slideLayout2.xml"/><Relationship Id="rId1" Type="http://schemas.openxmlformats.org/officeDocument/2006/relationships/tags" Target="../tags/tag164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70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1.png"/><Relationship Id="rId2" Type="http://schemas.openxmlformats.org/officeDocument/2006/relationships/tags" Target="../tags/tag169.xml"/><Relationship Id="rId1" Type="http://schemas.openxmlformats.org/officeDocument/2006/relationships/tags" Target="../tags/tag168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7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1.png"/><Relationship Id="rId2" Type="http://schemas.openxmlformats.org/officeDocument/2006/relationships/tags" Target="../tags/tag172.xml"/><Relationship Id="rId1" Type="http://schemas.openxmlformats.org/officeDocument/2006/relationships/tags" Target="../tags/tag171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6.xml"/><Relationship Id="rId3" Type="http://schemas.openxmlformats.org/officeDocument/2006/relationships/image" Target="../media/image1.png"/><Relationship Id="rId2" Type="http://schemas.openxmlformats.org/officeDocument/2006/relationships/tags" Target="../tags/tag175.xml"/><Relationship Id="rId1" Type="http://schemas.openxmlformats.org/officeDocument/2006/relationships/tags" Target="../tags/tag174.xml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9.xml"/><Relationship Id="rId3" Type="http://schemas.openxmlformats.org/officeDocument/2006/relationships/image" Target="../media/image1.png"/><Relationship Id="rId2" Type="http://schemas.openxmlformats.org/officeDocument/2006/relationships/tags" Target="../tags/tag178.xml"/><Relationship Id="rId1" Type="http://schemas.openxmlformats.org/officeDocument/2006/relationships/tags" Target="../tags/tag17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副标题"/>
          <p:cNvSpPr>
            <a:spLocks noGrp="1"/>
          </p:cNvSpPr>
          <p:nvPr>
            <p:ph type="subTitle" idx="1"/>
            <p:custDataLst>
              <p:tags r:id="rId1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语音合成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——</a:t>
            </a:r>
            <a:r>
              <a:rPr lang="zh-CN" altLang="en-US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复现</a:t>
            </a:r>
            <a:r>
              <a:rPr lang="en-US" altLang="zh-CN" dirty="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Fastspeech2</a:t>
            </a:r>
            <a:endParaRPr lang="en-US" altLang="zh-CN" dirty="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7" name="日期时间"/>
          <p:cNvSpPr>
            <a:spLocks noGrp="1"/>
          </p:cNvSpPr>
          <p:nvPr>
            <p:ph type="body" sz="quarter" idx="14"/>
            <p:custDataLst>
              <p:tags r:id="rId2"/>
            </p:custDataLst>
          </p:nvPr>
        </p:nvSpPr>
        <p:spPr>
          <a:xfrm>
            <a:off x="5084143" y="4646768"/>
            <a:ext cx="2023152" cy="329211"/>
          </a:xfrm>
        </p:spPr>
        <p:txBody>
          <a:bodyPr/>
          <a:lstStyle/>
          <a:p>
            <a:pPr algn="ctr"/>
            <a:r>
              <a:rPr lang="en-US" altLang="zh-CN" dirty="0">
                <a:latin typeface="楷体" panose="02010609060101010101" charset="-122"/>
                <a:ea typeface="楷体" panose="02010609060101010101" charset="-122"/>
              </a:rPr>
              <a:t>2024.6.20</a:t>
            </a:r>
            <a:endParaRPr lang="en-US" altLang="zh-CN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年份"/>
          <p:cNvSpPr>
            <a:spLocks noGrp="1"/>
          </p:cNvSpPr>
          <p:nvPr>
            <p:ph type="body" sz="quarter" idx="15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南开大学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标题"/>
          <p:cNvSpPr>
            <a:spLocks noGrp="1"/>
          </p:cNvSpPr>
          <p:nvPr>
            <p:ph type="ctrTitle"/>
            <p:custDataLst>
              <p:tags r:id="rId4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语音信息处理大作业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实验过程及方法</a:t>
            </a:r>
            <a:endParaRPr lang="zh-CN" altLang="en-US" dirty="0"/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问题描述、复现过程、创新优化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2</a:t>
            </a:r>
            <a:endParaRPr lang="en-US" altLang="zh-CN" dirty="0"/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470" y="5918835"/>
            <a:ext cx="1064895" cy="8108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问题描述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Fastspeech2</a:t>
            </a:r>
            <a:r>
              <a:rPr lang="zh-CN" altLang="en-US"/>
              <a:t>是</a:t>
            </a:r>
            <a:r>
              <a:rPr lang="en-US" altLang="zh-CN"/>
              <a:t>一种非自回归语音合成系统，生成速度快、</a:t>
            </a:r>
            <a:r>
              <a:rPr lang="zh-CN" altLang="en-US"/>
              <a:t>生成的语言</a:t>
            </a:r>
            <a:r>
              <a:rPr lang="en-US" altLang="zh-CN"/>
              <a:t>自然度高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解决以往自回归模型生成速度慢、复杂度高等问题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解决</a:t>
            </a:r>
            <a:r>
              <a:rPr lang="en-US" altLang="zh-CN"/>
              <a:t>Fastspeech</a:t>
            </a:r>
            <a:r>
              <a:rPr lang="zh-CN" altLang="en-US"/>
              <a:t>复杂、间接等缺点</a:t>
            </a: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问题描述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fontScale="90000" lnSpcReduction="20000"/>
          </a:bodyPr>
          <a:lstStyle/>
          <a:p>
            <a:r>
              <a:rPr lang="en-US" altLang="zh-CN"/>
              <a:t>Fastspeech2</a:t>
            </a:r>
            <a:r>
              <a:rPr lang="zh-CN" altLang="en-US"/>
              <a:t>模型结构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 b="1"/>
              <a:t>编码器：</a:t>
            </a:r>
            <a:r>
              <a:rPr lang="zh-CN" altLang="en-US"/>
              <a:t>输入的音素序列转换成隐藏表示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方差适配器：</a:t>
            </a:r>
            <a:r>
              <a:rPr lang="zh-CN" altLang="en-US"/>
              <a:t>用来添加时长、音高、能量等信息</a:t>
            </a:r>
            <a:endParaRPr lang="zh-CN" altLang="en-US"/>
          </a:p>
          <a:p>
            <a:endParaRPr lang="zh-CN" altLang="en-US"/>
          </a:p>
          <a:p>
            <a:r>
              <a:rPr lang="zh-CN" altLang="en-US" b="1"/>
              <a:t>解码器：</a:t>
            </a:r>
            <a:r>
              <a:rPr lang="zh-CN" altLang="en-US"/>
              <a:t>将包含变化信息的隐藏表示转换为梅尔频谱图，然后再通过声码器转换成语音波形</a:t>
            </a:r>
            <a:endParaRPr lang="zh-CN" altLang="en-US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9980" y="907415"/>
            <a:ext cx="4862195" cy="229235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复现过程及方法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配置环境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先手动配置旧版</a:t>
            </a:r>
            <a:r>
              <a:rPr lang="en-US" altLang="zh-CN"/>
              <a:t>python</a:t>
            </a:r>
            <a:r>
              <a:rPr lang="zh-CN" altLang="en-US"/>
              <a:t>的</a:t>
            </a:r>
            <a:r>
              <a:rPr lang="en-US" altLang="zh-CN"/>
              <a:t>conda</a:t>
            </a:r>
            <a:r>
              <a:rPr lang="zh-CN" altLang="en-US"/>
              <a:t>环境，再手动下载旧版本</a:t>
            </a:r>
            <a:r>
              <a:rPr lang="en-US" altLang="zh-CN"/>
              <a:t>pytorch</a:t>
            </a:r>
            <a:r>
              <a:rPr lang="zh-CN" altLang="en-US"/>
              <a:t>，其他软件包也要注意版本对应</a:t>
            </a: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1301750"/>
            <a:ext cx="6567805" cy="22669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5385" y="3742055"/>
            <a:ext cx="9050655" cy="76390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复现过程及方法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下载数据集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/>
              <a:t>我使用的是</a:t>
            </a:r>
            <a:r>
              <a:rPr lang="en-US" altLang="zh-CN"/>
              <a:t>LJSpeech</a:t>
            </a:r>
            <a:r>
              <a:rPr lang="zh-CN" altLang="en-US"/>
              <a:t>英文数据集，包含13,100个音频文件，总时长约24小时</a:t>
            </a: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2670" y="1429385"/>
            <a:ext cx="5314950" cy="20339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复现过程及方法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数据预处理：</a:t>
            </a:r>
            <a:endParaRPr lang="zh-CN" altLang="en-US"/>
          </a:p>
          <a:p>
            <a:pPr lvl="1"/>
            <a:endParaRPr lang="zh-CN" altLang="en-US" sz="2000"/>
          </a:p>
          <a:p>
            <a:pPr lvl="1"/>
            <a:r>
              <a:rPr lang="zh-CN" altLang="en-US" sz="2000"/>
              <a:t>音频处理：采用22,050 Hz的采样率，并进行归一化处理；切分长音频文件，提取梅尔频谱图</a:t>
            </a:r>
            <a:endParaRPr lang="zh-CN" altLang="en-US" sz="20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r>
              <a:rPr lang="zh-CN" altLang="en-US" sz="2000"/>
              <a:t>文本处理：规范化（转换为小写，去除标点）；分词，转换为音素表示</a:t>
            </a:r>
            <a:endParaRPr lang="zh-CN" altLang="en-US" sz="2000"/>
          </a:p>
          <a:p>
            <a:pPr lvl="1"/>
            <a:endParaRPr lang="zh-CN" altLang="en-US" sz="2000"/>
          </a:p>
          <a:p>
            <a:pPr lvl="1"/>
            <a:endParaRPr lang="zh-CN" altLang="en-US" sz="2000"/>
          </a:p>
          <a:p>
            <a:pPr lvl="1"/>
            <a:r>
              <a:rPr lang="zh-CN" altLang="en-US" sz="2000"/>
              <a:t>对齐处理：用对齐工具将文本和音频对齐</a:t>
            </a:r>
            <a:endParaRPr lang="zh-CN" altLang="en-US" sz="2000"/>
          </a:p>
          <a:p>
            <a:pPr lvl="1"/>
            <a:endParaRPr lang="zh-CN" altLang="en-US" sz="2000"/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复现过程及方法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漫长的训练</a:t>
            </a:r>
            <a:r>
              <a:rPr lang="en-US" altLang="zh-CN"/>
              <a:t>……</a:t>
            </a:r>
            <a:endParaRPr lang="zh-CN" altLang="en-US" sz="2000"/>
          </a:p>
          <a:p>
            <a:pPr lvl="1"/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4" name="图片 3" descr="训练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745" y="2181860"/>
            <a:ext cx="9375140" cy="923925"/>
          </a:xfrm>
          <a:prstGeom prst="rect">
            <a:avLst/>
          </a:prstGeom>
        </p:spPr>
      </p:pic>
      <p:pic>
        <p:nvPicPr>
          <p:cNvPr id="5" name="图片 4" descr="训练结束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4900" y="3754755"/>
            <a:ext cx="9404985" cy="12807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创新优化方法及实现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5742940" cy="4873625"/>
          </a:xfrm>
        </p:spPr>
        <p:txBody>
          <a:bodyPr/>
          <a:lstStyle/>
          <a:p>
            <a:r>
              <a:rPr lang="zh-CN" altLang="en-US"/>
              <a:t>模型参数：</a:t>
            </a:r>
            <a:endParaRPr lang="zh-CN" altLang="en-US"/>
          </a:p>
          <a:p>
            <a:pPr lvl="1"/>
            <a:r>
              <a:rPr lang="zh-CN" altLang="en-US"/>
              <a:t>尝试增加编码器和解码器的层数、头数、隐藏层大小，提高表达能力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尝试减小</a:t>
            </a:r>
            <a:r>
              <a:rPr lang="en-US" altLang="zh-CN"/>
              <a:t>Dropout</a:t>
            </a:r>
            <a:r>
              <a:rPr lang="zh-CN" altLang="en-US"/>
              <a:t>率，减少训练过程中的信息丢失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启用</a:t>
            </a:r>
            <a:r>
              <a:rPr lang="en-US" altLang="zh-CN"/>
              <a:t>GST</a:t>
            </a:r>
            <a:r>
              <a:rPr lang="zh-CN" altLang="en-US"/>
              <a:t>，引入全局风格变量</a:t>
            </a: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6715" y="799465"/>
            <a:ext cx="4159885" cy="35814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36715" y="4567555"/>
            <a:ext cx="4159885" cy="135128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创新优化方法及实现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5742940" cy="4873625"/>
          </a:xfrm>
        </p:spPr>
        <p:txBody>
          <a:bodyPr/>
          <a:lstStyle/>
          <a:p>
            <a:r>
              <a:rPr lang="zh-CN" altLang="en-US"/>
              <a:t>训练参数：</a:t>
            </a:r>
            <a:endParaRPr lang="zh-CN" altLang="en-US"/>
          </a:p>
          <a:p>
            <a:pPr lvl="1"/>
            <a:r>
              <a:rPr lang="zh-CN" altLang="en-US"/>
              <a:t>尝试提高批量大小，让模型在每次更新时看到更多数据样本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t>添加Weight Decay权重衰减系数</a:t>
            </a:r>
            <a:r>
              <a:rPr lang="zh-CN"/>
              <a:t>，防止过拟合</a:t>
            </a:r>
          </a:p>
          <a:p>
            <a:pPr lvl="1"/>
            <a:endParaRPr lang="zh-CN" altLang="en-US"/>
          </a:p>
          <a:p>
            <a:pPr lvl="1"/>
            <a:r>
              <a:rPr lang="zh-CN" altLang="en-US"/>
              <a:t>调整学习率衰减步骤和衰减率，在训练后期逐步减少学习率，以更精细地调整模型参数</a:t>
            </a: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4970" y="1459865"/>
            <a:ext cx="4671695" cy="354520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创新优化方法及实现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10046335" cy="4873625"/>
          </a:xfrm>
        </p:spPr>
        <p:txBody>
          <a:bodyPr>
            <a:normAutofit/>
          </a:bodyPr>
          <a:lstStyle/>
          <a:p>
            <a:r>
              <a:rPr lang="zh-CN" altLang="en-US"/>
              <a:t>模型结构优化改进尝试：</a:t>
            </a:r>
            <a:endParaRPr lang="zh-CN" altLang="en-US"/>
          </a:p>
          <a:p>
            <a:pPr lvl="1"/>
            <a:r>
              <a:rPr lang="zh-CN" altLang="en-US"/>
              <a:t>尝试引入情感嵌入，控制生成语音的情感，让模型生成更有情感表现力的语音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相应地，前向传播时把情感嵌入向量添加到编码器的输出；同时在模型配置中添加情感选项，以便在需要时启用情感嵌入。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在modules.py中也引入情感嵌入的支持，在VarianceAdaptor类中添加情感嵌入层，相应地修改forward方法，在里面处理情感嵌入，也应用到输出里。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在loss.py中也引入使用交叉熵损失的情感损失函数，同时输入中也加入情感标签，预测中加入情感预测等。</a:t>
            </a:r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目录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6" name="序号"/>
          <p:cNvSpPr txBox="1"/>
          <p:nvPr>
            <p:custDataLst>
              <p:tags r:id="rId2"/>
            </p:custDataLst>
          </p:nvPr>
        </p:nvSpPr>
        <p:spPr>
          <a:xfrm>
            <a:off x="3432808" y="2561432"/>
            <a:ext cx="1538605" cy="584200"/>
          </a:xfrm>
          <a:prstGeom prst="rect">
            <a:avLst/>
          </a:prstGeom>
          <a:noFill/>
        </p:spPr>
        <p:txBody>
          <a:bodyPr wrap="square" rtlCol="0" anchor="ctr" anchorCtr="0">
            <a:normAutofit fontScale="67500"/>
          </a:bodyPr>
          <a:lstStyle>
            <a:defPPr>
              <a:defRPr lang="zh-CN"/>
            </a:defPPr>
            <a:lvl1pPr algn="ctr">
              <a:defRPr sz="4400" b="1" kern="1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>
                <a:latin typeface="+mj-ea"/>
                <a:ea typeface="+mj-ea"/>
              </a:rPr>
              <a:t>01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7" name="项标题"/>
          <p:cNvSpPr txBox="1"/>
          <p:nvPr>
            <p:custDataLst>
              <p:tags r:id="rId3"/>
            </p:custDataLst>
          </p:nvPr>
        </p:nvSpPr>
        <p:spPr>
          <a:xfrm>
            <a:off x="2765423" y="3183731"/>
            <a:ext cx="2873375" cy="4603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背景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9" name="序号"/>
          <p:cNvSpPr txBox="1"/>
          <p:nvPr>
            <p:custDataLst>
              <p:tags r:id="rId4"/>
            </p:custDataLst>
          </p:nvPr>
        </p:nvSpPr>
        <p:spPr>
          <a:xfrm>
            <a:off x="7220587" y="2561432"/>
            <a:ext cx="1538605" cy="584200"/>
          </a:xfrm>
          <a:prstGeom prst="rect">
            <a:avLst/>
          </a:prstGeom>
          <a:noFill/>
        </p:spPr>
        <p:txBody>
          <a:bodyPr wrap="square" rtlCol="0" anchor="ctr" anchorCtr="0">
            <a:normAutofit fontScale="67500"/>
          </a:bodyPr>
          <a:lstStyle>
            <a:defPPr>
              <a:defRPr lang="zh-CN"/>
            </a:defPPr>
            <a:lvl1pPr algn="ctr">
              <a:defRPr sz="4400" b="1" kern="1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>
                <a:latin typeface="+mj-ea"/>
                <a:ea typeface="+mj-ea"/>
              </a:rPr>
              <a:t>02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10" name="项标题"/>
          <p:cNvSpPr txBox="1"/>
          <p:nvPr>
            <p:custDataLst>
              <p:tags r:id="rId5"/>
            </p:custDataLst>
          </p:nvPr>
        </p:nvSpPr>
        <p:spPr>
          <a:xfrm>
            <a:off x="6553202" y="3183731"/>
            <a:ext cx="2873375" cy="4603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实验过程及方法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1" name="序号"/>
          <p:cNvSpPr txBox="1"/>
          <p:nvPr>
            <p:custDataLst>
              <p:tags r:id="rId6"/>
            </p:custDataLst>
          </p:nvPr>
        </p:nvSpPr>
        <p:spPr>
          <a:xfrm>
            <a:off x="3432808" y="3738564"/>
            <a:ext cx="1538605" cy="584200"/>
          </a:xfrm>
          <a:prstGeom prst="rect">
            <a:avLst/>
          </a:prstGeom>
          <a:noFill/>
        </p:spPr>
        <p:txBody>
          <a:bodyPr wrap="square" rtlCol="0" anchor="ctr" anchorCtr="0">
            <a:normAutofit fontScale="67500"/>
          </a:bodyPr>
          <a:lstStyle>
            <a:defPPr>
              <a:defRPr lang="zh-CN"/>
            </a:defPPr>
            <a:lvl1pPr algn="ctr">
              <a:defRPr sz="4400" b="1" kern="1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>
                <a:latin typeface="+mj-ea"/>
                <a:ea typeface="+mj-ea"/>
              </a:rPr>
              <a:t>03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2" name="项标题"/>
          <p:cNvSpPr txBox="1"/>
          <p:nvPr>
            <p:custDataLst>
              <p:tags r:id="rId7"/>
            </p:custDataLst>
          </p:nvPr>
        </p:nvSpPr>
        <p:spPr>
          <a:xfrm>
            <a:off x="2765423" y="4360863"/>
            <a:ext cx="2873375" cy="4603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实验结果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23" name="序号"/>
          <p:cNvSpPr txBox="1"/>
          <p:nvPr>
            <p:custDataLst>
              <p:tags r:id="rId8"/>
            </p:custDataLst>
          </p:nvPr>
        </p:nvSpPr>
        <p:spPr>
          <a:xfrm>
            <a:off x="7220587" y="3738564"/>
            <a:ext cx="1538605" cy="584200"/>
          </a:xfrm>
          <a:prstGeom prst="rect">
            <a:avLst/>
          </a:prstGeom>
          <a:noFill/>
        </p:spPr>
        <p:txBody>
          <a:bodyPr wrap="square" rtlCol="0" anchor="ctr" anchorCtr="0">
            <a:normAutofit fontScale="67500"/>
          </a:bodyPr>
          <a:lstStyle>
            <a:defPPr>
              <a:defRPr lang="zh-CN"/>
            </a:defPPr>
            <a:lvl1pPr algn="ctr">
              <a:defRPr sz="4400" b="1" kern="10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en-US" dirty="0">
                <a:latin typeface="+mj-ea"/>
                <a:ea typeface="+mj-ea"/>
              </a:rPr>
              <a:t>04</a:t>
            </a:r>
            <a:endParaRPr lang="en-US" dirty="0">
              <a:latin typeface="+mj-ea"/>
              <a:ea typeface="+mj-ea"/>
            </a:endParaRPr>
          </a:p>
        </p:txBody>
      </p:sp>
      <p:sp>
        <p:nvSpPr>
          <p:cNvPr id="24" name="项标题"/>
          <p:cNvSpPr txBox="1"/>
          <p:nvPr>
            <p:custDataLst>
              <p:tags r:id="rId9"/>
            </p:custDataLst>
          </p:nvPr>
        </p:nvSpPr>
        <p:spPr>
          <a:xfrm>
            <a:off x="6553202" y="4360863"/>
            <a:ext cx="2873375" cy="460375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lstStyle>
            <a:defPPr>
              <a:defRPr lang="zh-CN"/>
            </a:defPPr>
            <a:lvl1pPr algn="ct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latin typeface="楷体" panose="02010609060101010101" charset="-122"/>
                <a:ea typeface="楷体" panose="02010609060101010101" charset="-122"/>
              </a:rPr>
              <a:t>难点与感想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</p:spTree>
    <p:custDataLst>
      <p:tags r:id="rId1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实验结果</a:t>
            </a:r>
            <a:endParaRPr lang="zh-CN" altLang="en-US" dirty="0"/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模型、图像、优化结果比较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3</a:t>
            </a:r>
            <a:endParaRPr lang="en-US" altLang="zh-CN" dirty="0"/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470" y="5918835"/>
            <a:ext cx="1064895" cy="8108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保存的模型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复现结果：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优化后训练的结果（时间有限，只训练到</a:t>
            </a:r>
            <a:r>
              <a:rPr lang="en-US" altLang="zh-CN"/>
              <a:t>300000</a:t>
            </a:r>
            <a:r>
              <a:rPr lang="zh-CN" altLang="en-US"/>
              <a:t>）：</a:t>
            </a: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0650" y="1377950"/>
            <a:ext cx="2713990" cy="26752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6250" y="4260850"/>
            <a:ext cx="2904490" cy="130746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170" y="638175"/>
            <a:ext cx="1950720" cy="341503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Tensorboard</a:t>
            </a:r>
            <a:endParaRPr lang="en-US" altLang="zh-CN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时长损失、能量损失、训练验证的</a:t>
            </a:r>
            <a:r>
              <a:rPr lang="en-US" altLang="zh-CN"/>
              <a:t>Mel</a:t>
            </a:r>
            <a:r>
              <a:rPr lang="zh-CN" altLang="en-US"/>
              <a:t>谱损失、音高损失、总损失都呈现持续下降的趋势，最终都趋于平稳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模型的表现随着训练过程在不断地变好</a:t>
            </a: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4" name="图片 3" descr="查看曲线图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9115" y="2398395"/>
            <a:ext cx="5828665" cy="26803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Tensorboard</a:t>
            </a:r>
            <a:endParaRPr lang="en-US" altLang="zh-CN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合成的</a:t>
            </a:r>
            <a:r>
              <a:rPr lang="en-US" altLang="zh-CN"/>
              <a:t>Mel</a:t>
            </a:r>
            <a:r>
              <a:rPr lang="zh-CN" altLang="en-US"/>
              <a:t>谱图逐渐接近真实的Mel谱图</a:t>
            </a:r>
            <a:endParaRPr lang="zh-CN" altLang="en-US"/>
          </a:p>
          <a:p>
            <a:r>
              <a:rPr lang="zh-CN" altLang="en-US"/>
              <a:t>高频段和低频段的细节也逐渐丰富，清晰度和准确性逐步提升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模型在语音特征的捕捉和生成上也在显著提升</a:t>
            </a: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5" name="图片 4" descr="曲线图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6245" y="2550160"/>
            <a:ext cx="5885815" cy="276923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Tensorboard</a:t>
            </a:r>
            <a:endParaRPr lang="en-US" altLang="zh-CN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合成的音频早期有一些噪声和“电流音”，到了中后期就逐渐接近真实音频了，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体现出了模型的有效性</a:t>
            </a: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5" name="图片 4" descr="曲线图4音频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5550" y="1833880"/>
            <a:ext cx="7200900" cy="336931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结果比较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和原论文一样，使用</a:t>
            </a:r>
            <a:r>
              <a:rPr lang="en-US" altLang="zh-CN"/>
              <a:t>MOS（Mean Opinion Score，平均意见得分）</a:t>
            </a:r>
            <a:r>
              <a:rPr lang="zh-CN" altLang="en-US"/>
              <a:t>指标来</a:t>
            </a:r>
            <a:r>
              <a:rPr lang="en-US" altLang="zh-CN"/>
              <a:t>评估语音质量的主观评价指标，通过收集多名听众对语音样本的评分，计算平均值来反映语音的总体质量。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zh-CN" altLang="en-US"/>
              <a:t>我使用的是</a:t>
            </a:r>
            <a:r>
              <a:rPr lang="en-US" altLang="zh-CN"/>
              <a:t>MOSNet</a:t>
            </a:r>
            <a:r>
              <a:rPr lang="zh-CN" altLang="en-US"/>
              <a:t>的预训练模型cnn_blstm.h5来评估生成的语音质量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结果比较（均采用</a:t>
            </a:r>
            <a:r>
              <a:rPr lang="en-US" altLang="zh-CN"/>
              <a:t>300000</a:t>
            </a:r>
            <a:r>
              <a:rPr lang="zh-CN" altLang="en-US"/>
              <a:t>处保存的模型对比）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对于单个语音：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（柱形图因为</a:t>
            </a:r>
            <a:r>
              <a:rPr lang="en-US" altLang="zh-CN"/>
              <a:t>y</a:t>
            </a:r>
            <a:r>
              <a:rPr lang="zh-CN" altLang="en-US"/>
              <a:t>轴的原因有点夸张）</a:t>
            </a:r>
            <a:endParaRPr lang="zh-CN" altLang="en-US"/>
          </a:p>
          <a:p>
            <a:r>
              <a:rPr lang="zh-CN" altLang="en-US"/>
              <a:t>优化率大约为</a:t>
            </a:r>
            <a:r>
              <a:rPr lang="en-US" altLang="zh-CN"/>
              <a:t>3.78%</a:t>
            </a:r>
            <a:endParaRPr lang="en-US" altLang="zh-CN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graphicFrame>
        <p:nvGraphicFramePr>
          <p:cNvPr id="4" name="表格 3"/>
          <p:cNvGraphicFramePr/>
          <p:nvPr>
            <p:custDataLst>
              <p:tags r:id="rId5"/>
            </p:custDataLst>
          </p:nvPr>
        </p:nvGraphicFramePr>
        <p:xfrm>
          <a:off x="995045" y="2042160"/>
          <a:ext cx="3893185" cy="774065"/>
        </p:xfrm>
        <a:graphic>
          <a:graphicData uri="http://schemas.openxmlformats.org/drawingml/2006/table">
            <a:tbl>
              <a:tblPr/>
              <a:tblGrid>
                <a:gridCol w="1664335"/>
                <a:gridCol w="1114425"/>
                <a:gridCol w="1114425"/>
              </a:tblGrid>
              <a:tr h="384810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模型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原模型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修改后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</a:tr>
              <a:tr h="38925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MOS评分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3.7113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3.8516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图表 4" descr="7b0a202020202263686172745265734964223a202234343838393834220a7d0a"/>
          <p:cNvGraphicFramePr/>
          <p:nvPr/>
        </p:nvGraphicFramePr>
        <p:xfrm>
          <a:off x="6347460" y="2041843"/>
          <a:ext cx="3387090" cy="19259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6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结果比较</a:t>
            </a:r>
            <a:r>
              <a:rPr lang="zh-CN" altLang="en-US">
                <a:sym typeface="+mn-ea"/>
              </a:rPr>
              <a:t>（均采用</a:t>
            </a:r>
            <a:r>
              <a:rPr lang="en-US" altLang="zh-CN">
                <a:sym typeface="+mn-ea"/>
              </a:rPr>
              <a:t>300000</a:t>
            </a:r>
            <a:r>
              <a:rPr lang="zh-CN" altLang="en-US">
                <a:sym typeface="+mn-ea"/>
              </a:rPr>
              <a:t>处保存的模型对比）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对于多个语音（</a:t>
            </a:r>
            <a:r>
              <a:rPr lang="en-US" altLang="zh-CN"/>
              <a:t>3</a:t>
            </a:r>
            <a:r>
              <a:rPr lang="zh-CN" altLang="en-US"/>
              <a:t>个）：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（柱形图因为</a:t>
            </a:r>
            <a:r>
              <a:rPr lang="en-US" altLang="zh-CN"/>
              <a:t>y</a:t>
            </a:r>
            <a:r>
              <a:rPr lang="zh-CN" altLang="en-US"/>
              <a:t>轴的原因有点夸张）</a:t>
            </a:r>
            <a:endParaRPr lang="zh-CN" altLang="en-US"/>
          </a:p>
          <a:p>
            <a:r>
              <a:rPr lang="zh-CN" altLang="en-US"/>
              <a:t>优化率大约为</a:t>
            </a:r>
            <a:r>
              <a:rPr lang="en-US" altLang="zh-CN"/>
              <a:t>1.46%</a:t>
            </a:r>
            <a:endParaRPr lang="en-US" altLang="zh-CN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graphicFrame>
        <p:nvGraphicFramePr>
          <p:cNvPr id="7" name="表格 6"/>
          <p:cNvGraphicFramePr/>
          <p:nvPr>
            <p:custDataLst>
              <p:tags r:id="rId5"/>
            </p:custDataLst>
          </p:nvPr>
        </p:nvGraphicFramePr>
        <p:xfrm>
          <a:off x="1090930" y="2065020"/>
          <a:ext cx="3880485" cy="1163955"/>
        </p:xfrm>
        <a:graphic>
          <a:graphicData uri="http://schemas.openxmlformats.org/drawingml/2006/table">
            <a:tbl>
              <a:tblPr/>
              <a:tblGrid>
                <a:gridCol w="1658620"/>
                <a:gridCol w="1111250"/>
                <a:gridCol w="1110615"/>
              </a:tblGrid>
              <a:tr h="387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模型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原模型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修改后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5C6EA"/>
                    </a:solidFill>
                  </a:tcPr>
                </a:tc>
              </a:tr>
              <a:tr h="387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  <a:cs typeface="楷体" panose="02010609060101010101" charset="-122"/>
                        </a:rPr>
                        <a:t>平均MOS评分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  <a:cs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3.7113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3.8516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87985"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zh-CN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标准差</a:t>
                      </a:r>
                      <a:endParaRPr lang="zh-CN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0.1139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indent="0" algn="ctr">
                        <a:buNone/>
                      </a:pPr>
                      <a:r>
                        <a:rPr lang="en-US" sz="1800" b="0">
                          <a:solidFill>
                            <a:srgbClr val="000000"/>
                          </a:solidFill>
                          <a:latin typeface="楷体" panose="02010609060101010101" charset="-122"/>
                          <a:ea typeface="楷体" panose="02010609060101010101" charset="-122"/>
                        </a:rPr>
                        <a:t>0.1832 </a:t>
                      </a:r>
                      <a:endParaRPr lang="en-US" altLang="en-US" sz="1800" b="0">
                        <a:solidFill>
                          <a:srgbClr val="000000"/>
                        </a:solidFill>
                        <a:latin typeface="楷体" panose="02010609060101010101" charset="-122"/>
                        <a:ea typeface="楷体" panose="02010609060101010101" charset="-122"/>
                      </a:endParaRPr>
                    </a:p>
                  </a:txBody>
                  <a:tcPr marL="12700" marR="12700" marT="12700" vert="horz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5800725" y="1674495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  <p:custDataLst>
      <p:tags r:id="rId6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结果比较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10800080" cy="3439160"/>
          </a:xfrm>
        </p:spPr>
        <p:txBody>
          <a:bodyPr/>
          <a:lstStyle/>
          <a:p>
            <a:r>
              <a:rPr lang="zh-CN" altLang="en-US"/>
              <a:t>模型结构修改后训练的结果（保存至</a:t>
            </a:r>
            <a:r>
              <a:rPr lang="en-US" altLang="zh-CN"/>
              <a:t>300000</a:t>
            </a:r>
            <a:r>
              <a:rPr lang="zh-CN" altLang="en-US"/>
              <a:t>）：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生成的</a:t>
            </a:r>
            <a:r>
              <a:rPr lang="en-US" altLang="zh-CN"/>
              <a:t>wav</a:t>
            </a:r>
            <a:r>
              <a:rPr lang="zh-CN" altLang="en-US"/>
              <a:t>文件没有声音了，虽然能训练，但是生成的语音有问题，推测我的实现代码仍有一些问题，所以只能算是我在短时间内的一个尝试吧</a:t>
            </a:r>
            <a:r>
              <a:rPr lang="en-US" altLang="zh-CN"/>
              <a:t>……</a:t>
            </a:r>
            <a:endParaRPr lang="en-US" altLang="zh-CN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难点与感想</a:t>
            </a:r>
            <a:endParaRPr lang="zh-CN" altLang="en-US" dirty="0"/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难点解决、进度安排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4</a:t>
            </a:r>
            <a:endParaRPr lang="en-US" altLang="zh-CN" dirty="0"/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470" y="5918835"/>
            <a:ext cx="1064895" cy="8108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背景</a:t>
            </a:r>
            <a:endParaRPr lang="zh-CN" altLang="en-US" dirty="0"/>
          </a:p>
        </p:txBody>
      </p:sp>
      <p:sp>
        <p:nvSpPr>
          <p:cNvPr id="5" name="副标题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/>
              <a:t>背景意义、研究现状、研究动机</a:t>
            </a:r>
            <a:endParaRPr lang="zh-CN" altLang="en-US" dirty="0"/>
          </a:p>
        </p:txBody>
      </p:sp>
      <p:sp>
        <p:nvSpPr>
          <p:cNvPr id="6" name="节编号"/>
          <p:cNvSpPr>
            <a:spLocks noGrp="1"/>
          </p:cNvSpPr>
          <p:nvPr>
            <p:ph type="body" sz="quarter" idx="13"/>
            <p:custDataLst>
              <p:tags r:id="rId3"/>
            </p:custDataLst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1</a:t>
            </a:r>
            <a:endParaRPr lang="en-US" altLang="zh-CN" dirty="0"/>
          </a:p>
        </p:txBody>
      </p:sp>
      <p:pic>
        <p:nvPicPr>
          <p:cNvPr id="2" name="图片 1" descr="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5470" y="5918835"/>
            <a:ext cx="1064895" cy="81089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遇到的难点及解决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>
            <a:normAutofit lnSpcReduction="20000"/>
          </a:bodyPr>
          <a:lstStyle/>
          <a:p>
            <a:r>
              <a:rPr lang="zh-CN" altLang="en-US"/>
              <a:t>环境配置</a:t>
            </a:r>
            <a:endParaRPr lang="zh-CN" altLang="en-US"/>
          </a:p>
          <a:p>
            <a:pPr lvl="1"/>
            <a:endParaRPr lang="zh-CN" altLang="en-US" sz="2400">
              <a:sym typeface="+mn-ea"/>
            </a:endParaRPr>
          </a:p>
          <a:p>
            <a:pPr lvl="1"/>
            <a:r>
              <a:rPr lang="zh-CN" altLang="en-US" sz="2400">
                <a:sym typeface="+mn-ea"/>
              </a:rPr>
              <a:t>软件包版本不对应</a:t>
            </a:r>
            <a:endParaRPr lang="zh-CN" altLang="en-US" sz="2400"/>
          </a:p>
          <a:p>
            <a:pPr lvl="1"/>
            <a:endParaRPr lang="zh-CN" altLang="en-US" sz="2400"/>
          </a:p>
          <a:p>
            <a:pPr lvl="1"/>
            <a:r>
              <a:rPr lang="en-US" altLang="zh-CN" sz="2400">
                <a:sym typeface="+mn-ea"/>
              </a:rPr>
              <a:t>CUDA</a:t>
            </a:r>
            <a:r>
              <a:rPr lang="zh-CN" altLang="en-US" sz="2400">
                <a:sym typeface="+mn-ea"/>
              </a:rPr>
              <a:t>版本不对应</a:t>
            </a:r>
            <a:endParaRPr lang="zh-CN" altLang="en-US" sz="2400"/>
          </a:p>
          <a:p>
            <a:pPr lvl="1"/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新版代码规范与旧版不匹配</a:t>
            </a:r>
            <a:endParaRPr lang="zh-CN" altLang="en-US" sz="2400"/>
          </a:p>
          <a:p>
            <a:pPr lvl="1"/>
            <a:endParaRPr lang="zh-CN" altLang="en-US" sz="2400"/>
          </a:p>
          <a:p>
            <a:pPr lvl="1"/>
            <a:r>
              <a:rPr lang="zh-CN" altLang="en-US" sz="2400">
                <a:sym typeface="+mn-ea"/>
              </a:rPr>
              <a:t>等等</a:t>
            </a:r>
            <a:endParaRPr lang="zh-CN" altLang="en-US" sz="2400"/>
          </a:p>
          <a:p>
            <a:endParaRPr lang="zh-CN" altLang="en-US"/>
          </a:p>
          <a:p>
            <a:r>
              <a:rPr lang="zh-CN" altLang="en-US"/>
              <a:t>虽然花掉一周多的时间，但收获了非常宝贵的踩坑经验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遇到的难点及解决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超参数调整和优化</a:t>
            </a:r>
            <a:endParaRPr lang="zh-CN" altLang="en-US"/>
          </a:p>
          <a:p>
            <a:pPr lvl="1"/>
            <a:r>
              <a:rPr lang="zh-CN" altLang="en-US" sz="2000"/>
              <a:t>尝试、组合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利用</a:t>
            </a:r>
            <a:r>
              <a:rPr lang="en-US" altLang="zh-CN"/>
              <a:t>MOS</a:t>
            </a:r>
            <a:r>
              <a:rPr lang="zh-CN" altLang="en-US"/>
              <a:t>预训练模型评估语音质量</a:t>
            </a:r>
            <a:endParaRPr lang="zh-CN" altLang="en-US"/>
          </a:p>
          <a:p>
            <a:pPr lvl="1"/>
            <a:r>
              <a:rPr lang="zh-CN" altLang="en-US" sz="2000"/>
              <a:t>需要编写相应评估的代码</a:t>
            </a:r>
            <a:endParaRPr lang="zh-CN" altLang="en-US" sz="2000"/>
          </a:p>
          <a:p>
            <a:pPr lvl="1"/>
            <a:r>
              <a:rPr lang="zh-CN" altLang="en-US" sz="2000"/>
              <a:t>输入音频形状大小问题</a:t>
            </a:r>
            <a:endParaRPr lang="zh-CN" altLang="en-US" sz="2000"/>
          </a:p>
          <a:p>
            <a:pPr lvl="1"/>
            <a:r>
              <a:rPr lang="zh-CN" altLang="en-US" sz="2000"/>
              <a:t>形状和转换问题</a:t>
            </a:r>
            <a:endParaRPr lang="zh-CN" altLang="en-US"/>
          </a:p>
          <a:p>
            <a:pPr lvl="1"/>
            <a:endParaRPr lang="zh-CN" altLang="en-US"/>
          </a:p>
          <a:p>
            <a:pPr marL="332105" lvl="1" indent="0">
              <a:buNone/>
            </a:pP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实际进度安排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5594350" cy="4873625"/>
          </a:xfrm>
        </p:spPr>
        <p:txBody>
          <a:bodyPr>
            <a:normAutofit lnSpcReduction="10000"/>
          </a:bodyPr>
          <a:lstStyle/>
          <a:p>
            <a:r>
              <a:rPr lang="en-US" altLang="zh-CN"/>
              <a:t>5.23</a:t>
            </a:r>
            <a:r>
              <a:rPr lang="zh-CN" altLang="en-US"/>
              <a:t>开始尝试配置环境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5.27</a:t>
            </a:r>
            <a:r>
              <a:rPr lang="zh-CN" altLang="en-US"/>
              <a:t>配好一个能推理的环境但是训练会有版本和不兼容等错误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6.4</a:t>
            </a:r>
            <a:r>
              <a:rPr lang="zh-CN" altLang="en-US"/>
              <a:t>完全配出一个合适的环境并开启训练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之后尝试优化，直到</a:t>
            </a:r>
            <a:r>
              <a:rPr lang="en-US" altLang="zh-CN"/>
              <a:t>6.20</a:t>
            </a:r>
            <a:r>
              <a:rPr lang="zh-CN" altLang="en-US"/>
              <a:t>完成提交</a:t>
            </a: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6990" y="1852295"/>
            <a:ext cx="5321300" cy="262445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>
          <a:xfrm>
            <a:off x="1934242" y="2895659"/>
            <a:ext cx="8322916" cy="925390"/>
          </a:xfrm>
        </p:spPr>
        <p:txBody>
          <a:bodyPr>
            <a:normAutofit/>
          </a:bodyPr>
          <a:lstStyle/>
          <a:p>
            <a:r>
              <a:rPr lang="zh-CN" altLang="en-US">
                <a:latin typeface="楷体" panose="02010609060101010101" charset="-122"/>
                <a:ea typeface="楷体" panose="02010609060101010101" charset="-122"/>
              </a:rPr>
              <a:t>感谢指正</a:t>
            </a:r>
            <a:endParaRPr lang="zh-CN" altLang="en-US" dirty="0"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背景意义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本次大作业在经过文献阅读、课题规划和实现之后，对于语音合成有了一个相对全局的认识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语音合成：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目前的已经有了很大的进展，已经可以生成非常接近真人的语音。</a:t>
            </a:r>
            <a:endParaRPr lang="zh-CN" altLang="en-US"/>
          </a:p>
          <a:p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2947035" y="3034030"/>
            <a:ext cx="2799715" cy="5594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书面形式的文本</a:t>
            </a:r>
            <a:endParaRPr lang="zh-CN" altLang="en-US" sz="2400" b="1"/>
          </a:p>
        </p:txBody>
      </p:sp>
      <p:sp>
        <p:nvSpPr>
          <p:cNvPr id="5" name="圆角矩形 4"/>
          <p:cNvSpPr/>
          <p:nvPr/>
        </p:nvSpPr>
        <p:spPr>
          <a:xfrm>
            <a:off x="6421120" y="3025775"/>
            <a:ext cx="3223260" cy="571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/>
              <a:t>自然而流利的语音</a:t>
            </a:r>
            <a:endParaRPr lang="zh-CN" altLang="en-US" sz="2400" b="1"/>
          </a:p>
        </p:txBody>
      </p:sp>
      <p:cxnSp>
        <p:nvCxnSpPr>
          <p:cNvPr id="7" name="直接箭头连接符 6"/>
          <p:cNvCxnSpPr>
            <a:stCxn id="4" idx="3"/>
            <a:endCxn id="5" idx="1"/>
          </p:cNvCxnSpPr>
          <p:nvPr/>
        </p:nvCxnSpPr>
        <p:spPr>
          <a:xfrm flipV="1">
            <a:off x="5746750" y="3311525"/>
            <a:ext cx="674370" cy="2540"/>
          </a:xfrm>
          <a:prstGeom prst="straightConnector1">
            <a:avLst/>
          </a:prstGeom>
          <a:ln w="31750">
            <a:gradFill>
              <a:gsLst>
                <a:gs pos="0">
                  <a:schemeClr val="accent1">
                    <a:hueOff val="-4200000"/>
                  </a:schemeClr>
                </a:gs>
                <a:gs pos="100000">
                  <a:schemeClr val="accent1"/>
                </a:gs>
              </a:gsLst>
            </a:gradFill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已经渗透到我们生活中的许多场景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4861560" cy="5046345"/>
          </a:xfrm>
        </p:spPr>
        <p:txBody>
          <a:bodyPr/>
          <a:lstStyle/>
          <a:p>
            <a:r>
              <a:rPr lang="zh-CN" altLang="en-US"/>
              <a:t>语音助手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语音导航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有声读物、翻译工具、视频解说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9040" y="1396365"/>
            <a:ext cx="2174875" cy="147066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6020" y="3873500"/>
            <a:ext cx="2240915" cy="1158875"/>
          </a:xfrm>
          <a:prstGeom prst="rect">
            <a:avLst/>
          </a:prstGeom>
        </p:spPr>
      </p:pic>
      <p:sp>
        <p:nvSpPr>
          <p:cNvPr id="7" name="正文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5855335" y="1396365"/>
            <a:ext cx="486156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>
            <a:lvl1pPr marL="228600" indent="-228600" algn="l" defTabSz="914400" rtl="0" eaLnBrk="1" latinLnBrk="0" hangingPunct="1">
              <a:lnSpc>
                <a:spcPct val="13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8480" indent="-20637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798830" indent="-1619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30605" indent="-149225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235075" indent="-127000" algn="l" defTabSz="914400" rtl="0" eaLnBrk="1" latinLnBrk="0" hangingPunct="1">
              <a:lnSpc>
                <a:spcPct val="13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智能音箱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智能家居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医疗辅助、游戏角色语音等</a:t>
            </a:r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75220" y="3873500"/>
            <a:ext cx="3434080" cy="1543050"/>
          </a:xfrm>
          <a:prstGeom prst="rect">
            <a:avLst/>
          </a:prstGeom>
        </p:spPr>
      </p:pic>
      <p:pic>
        <p:nvPicPr>
          <p:cNvPr id="100" name="图片 99"/>
          <p:cNvPicPr/>
          <p:nvPr/>
        </p:nvPicPr>
        <p:blipFill>
          <a:blip r:embed="rId8"/>
          <a:stretch>
            <a:fillRect/>
          </a:stretch>
        </p:blipFill>
        <p:spPr>
          <a:xfrm>
            <a:off x="8087995" y="1400175"/>
            <a:ext cx="2028825" cy="2028825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9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国内外研究现状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国内：</a:t>
            </a:r>
            <a:endParaRPr lang="zh-CN" altLang="en-US"/>
          </a:p>
          <a:p>
            <a:pPr lvl="1"/>
            <a:r>
              <a:rPr lang="zh-CN" altLang="en-US"/>
              <a:t>高校（清华、北大、浙大等）在基于深度学习的语音合成方面、多语言、情感等方面有所研究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腾讯：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百度：小度音箱、</a:t>
            </a:r>
            <a:r>
              <a:rPr lang="en-US" altLang="zh-CN"/>
              <a:t>DuerOS</a:t>
            </a:r>
            <a:r>
              <a:rPr lang="zh-CN" altLang="en-US"/>
              <a:t>等</a:t>
            </a:r>
            <a:endParaRPr lang="zh-CN" altLang="en-US"/>
          </a:p>
          <a:p>
            <a:pPr lvl="1"/>
            <a:endParaRPr lang="en-US" altLang="zh-CN"/>
          </a:p>
          <a:p>
            <a:pPr lvl="1"/>
            <a:r>
              <a:rPr lang="zh-CN" altLang="en-US"/>
              <a:t>阿里巴巴：多语言、情感等方面</a:t>
            </a:r>
            <a:r>
              <a:rPr lang="en-US" altLang="zh-CN"/>
              <a:t> </a:t>
            </a:r>
            <a:endParaRPr lang="en-US" altLang="zh-CN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4390" y="3034030"/>
            <a:ext cx="2440940" cy="13239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5185" y="3034030"/>
            <a:ext cx="3063875" cy="13093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50585" y="4938395"/>
            <a:ext cx="3013075" cy="98044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国内外研究现状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10800080" cy="5427345"/>
          </a:xfrm>
        </p:spPr>
        <p:txBody>
          <a:bodyPr/>
          <a:lstStyle/>
          <a:p>
            <a:r>
              <a:rPr lang="zh-CN" altLang="en-US"/>
              <a:t>国外：</a:t>
            </a:r>
            <a:endParaRPr lang="zh-CN" altLang="en-US"/>
          </a:p>
          <a:p>
            <a:pPr lvl="1"/>
            <a:r>
              <a:rPr lang="zh-CN" altLang="en-US"/>
              <a:t>高校（卡内基梅隆大学</a:t>
            </a:r>
            <a:r>
              <a:rPr lang="zh-CN" altLang="en-US"/>
              <a:t>等）也在不断开发高效的语音合成模型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谷歌：</a:t>
            </a:r>
            <a:r>
              <a:rPr lang="en-US" altLang="zh-CN"/>
              <a:t>DeepMind</a:t>
            </a:r>
            <a:r>
              <a:rPr lang="zh-CN" altLang="en-US"/>
              <a:t>团队开发WaveNet、Tacotron、</a:t>
            </a:r>
            <a:r>
              <a:rPr lang="zh-CN" altLang="en-US">
                <a:sym typeface="+mn-ea"/>
              </a:rPr>
              <a:t>Tacotron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等模型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en-US" altLang="zh-CN"/>
              <a:t>OpenAI</a:t>
            </a:r>
            <a:r>
              <a:rPr lang="zh-CN" altLang="en-US"/>
              <a:t>：生成对抗网络、多模态、</a:t>
            </a:r>
            <a:r>
              <a:rPr lang="en-US" altLang="zh-CN"/>
              <a:t>ChatGPT-4o</a:t>
            </a:r>
            <a:r>
              <a:rPr lang="zh-CN" altLang="en-US"/>
              <a:t>加强语音交互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亚马逊：</a:t>
            </a:r>
            <a:r>
              <a:rPr lang="en-US" altLang="zh-CN"/>
              <a:t>Alexa</a:t>
            </a:r>
            <a:r>
              <a:rPr lang="zh-CN" altLang="en-US"/>
              <a:t>语音助手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微软：</a:t>
            </a:r>
            <a:r>
              <a:rPr lang="en-US" altLang="zh-CN"/>
              <a:t>Cortana</a:t>
            </a:r>
            <a:r>
              <a:rPr lang="zh-CN" altLang="en-US"/>
              <a:t>微软小娜语音助手、</a:t>
            </a:r>
            <a:r>
              <a:rPr lang="en-US" altLang="zh-CN"/>
              <a:t>Azure</a:t>
            </a:r>
            <a:r>
              <a:rPr lang="zh-CN" altLang="en-US"/>
              <a:t>语音合成服务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苹果：</a:t>
            </a:r>
            <a:r>
              <a:rPr lang="en-US" altLang="zh-CN"/>
              <a:t>Siri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en-US" altLang="zh-CN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6165" y="3075305"/>
            <a:ext cx="904875" cy="799465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47365" y="5578475"/>
            <a:ext cx="1171575" cy="92519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国内外研究现状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95960" y="1301750"/>
            <a:ext cx="10800080" cy="5427345"/>
          </a:xfrm>
        </p:spPr>
        <p:txBody>
          <a:bodyPr/>
          <a:lstStyle/>
          <a:p>
            <a:r>
              <a:rPr lang="zh-CN" altLang="en-US"/>
              <a:t>总体上：</a:t>
            </a:r>
            <a:endParaRPr lang="zh-CN" altLang="en-US"/>
          </a:p>
          <a:p>
            <a:pPr lvl="1"/>
            <a:r>
              <a:rPr lang="zh-CN" altLang="en-US"/>
              <a:t>自回归模型：</a:t>
            </a:r>
            <a:r>
              <a:rPr lang="en-US" altLang="zh-CN"/>
              <a:t>Tacotron</a:t>
            </a:r>
            <a:r>
              <a:rPr lang="zh-CN" altLang="en-US"/>
              <a:t>、</a:t>
            </a:r>
            <a:r>
              <a:rPr lang="en-US" altLang="zh-CN"/>
              <a:t>Tacotron2</a:t>
            </a:r>
            <a:r>
              <a:rPr lang="zh-CN" altLang="en-US"/>
              <a:t>；</a:t>
            </a:r>
            <a:r>
              <a:rPr lang="en-US" altLang="zh-CN"/>
              <a:t>Transformer TTS</a:t>
            </a:r>
            <a:endParaRPr lang="en-US" altLang="zh-CN"/>
          </a:p>
          <a:p>
            <a:pPr lvl="1"/>
            <a:endParaRPr lang="en-US" altLang="zh-CN"/>
          </a:p>
          <a:p>
            <a:pPr lvl="1"/>
            <a:r>
              <a:rPr lang="zh-CN" altLang="en-US"/>
              <a:t>非自回归模型：</a:t>
            </a:r>
            <a:r>
              <a:rPr lang="en-US" altLang="zh-CN"/>
              <a:t>Fastspeech</a:t>
            </a:r>
            <a:r>
              <a:rPr lang="zh-CN" altLang="en-US"/>
              <a:t>、</a:t>
            </a:r>
            <a:r>
              <a:rPr lang="en-US" altLang="zh-CN">
                <a:solidFill>
                  <a:srgbClr val="C00000"/>
                </a:solidFill>
              </a:rPr>
              <a:t>Fastspeech2</a:t>
            </a:r>
            <a:r>
              <a:rPr lang="zh-CN" altLang="en-US"/>
              <a:t>；Parallel WaveGAN 、 MelGAN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多模态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多语言、跨语言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个性化、情感</a:t>
            </a:r>
            <a:endParaRPr lang="zh-CN" altLang="en-US"/>
          </a:p>
          <a:p>
            <a:pPr lvl="1"/>
            <a:endParaRPr lang="zh-CN" altLang="en-US"/>
          </a:p>
          <a:p>
            <a:pPr lvl="1"/>
            <a:r>
              <a:rPr lang="zh-CN" altLang="en-US"/>
              <a:t>计算效率优化</a:t>
            </a:r>
            <a:endParaRPr lang="zh-CN" altLang="en-US"/>
          </a:p>
          <a:p>
            <a:pPr lvl="1"/>
            <a:endParaRPr lang="zh-CN" altLang="en-US"/>
          </a:p>
          <a:p>
            <a:pPr lvl="1"/>
            <a:endParaRPr lang="zh-CN" altLang="en-US"/>
          </a:p>
          <a:p>
            <a:pPr lvl="1"/>
            <a:endParaRPr lang="en-US" altLang="zh-CN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  <p:sp>
        <p:nvSpPr>
          <p:cNvPr id="4" name="圆角矩形 3"/>
          <p:cNvSpPr/>
          <p:nvPr/>
        </p:nvSpPr>
        <p:spPr>
          <a:xfrm>
            <a:off x="7816215" y="1628775"/>
            <a:ext cx="1867535" cy="640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相当于</a:t>
            </a:r>
            <a:r>
              <a:rPr lang="en-US" altLang="zh-CN" sz="2000" b="1"/>
              <a:t>“</a:t>
            </a:r>
            <a:r>
              <a:rPr lang="zh-CN" altLang="en-US" sz="2000" b="1"/>
              <a:t>串行</a:t>
            </a:r>
            <a:r>
              <a:rPr lang="en-US" altLang="zh-CN" sz="2000" b="1"/>
              <a:t>”</a:t>
            </a:r>
            <a:endParaRPr lang="en-US" altLang="zh-CN" sz="2000" b="1"/>
          </a:p>
        </p:txBody>
      </p:sp>
      <p:sp>
        <p:nvSpPr>
          <p:cNvPr id="5" name="圆角矩形 4"/>
          <p:cNvSpPr/>
          <p:nvPr/>
        </p:nvSpPr>
        <p:spPr>
          <a:xfrm>
            <a:off x="10046970" y="2382520"/>
            <a:ext cx="1867535" cy="6407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000" b="1"/>
              <a:t>相当于</a:t>
            </a:r>
            <a:r>
              <a:rPr lang="en-US" altLang="zh-CN" sz="2000" b="1"/>
              <a:t>“</a:t>
            </a:r>
            <a:r>
              <a:rPr lang="zh-CN" altLang="en-US" sz="2000" b="1"/>
              <a:t>并行</a:t>
            </a:r>
            <a:r>
              <a:rPr lang="en-US" altLang="zh-CN" sz="2000" b="1"/>
              <a:t>”</a:t>
            </a:r>
            <a:endParaRPr lang="en-US" altLang="zh-CN" sz="2000" b="1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研究动机</a:t>
            </a:r>
            <a:endParaRPr lang="zh-CN" altLang="en-US"/>
          </a:p>
        </p:txBody>
      </p:sp>
      <p:sp>
        <p:nvSpPr>
          <p:cNvPr id="3" name="正文"/>
          <p:cNvSpPr>
            <a:spLocks noGrp="1"/>
          </p:cNvSpPr>
          <p:nvPr>
            <p:ph idx="1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/>
              <a:t>以往自回归生成方法有缺点：</a:t>
            </a:r>
            <a:endParaRPr lang="zh-CN" altLang="en-US"/>
          </a:p>
          <a:p>
            <a:pPr lvl="1"/>
            <a:r>
              <a:rPr lang="zh-CN" altLang="en-US" sz="2000"/>
              <a:t>生成速度慢</a:t>
            </a:r>
            <a:endParaRPr lang="zh-CN" altLang="en-US" sz="2000"/>
          </a:p>
          <a:p>
            <a:pPr lvl="1"/>
            <a:r>
              <a:rPr lang="zh-CN" altLang="en-US" sz="2000"/>
              <a:t>计算复杂度高</a:t>
            </a:r>
            <a:endParaRPr lang="zh-CN" altLang="en-US" sz="2000"/>
          </a:p>
          <a:p>
            <a:pPr lvl="1"/>
            <a:r>
              <a:rPr lang="zh-CN" altLang="en-US" sz="2000"/>
              <a:t>容易累计误差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上一代</a:t>
            </a:r>
            <a:r>
              <a:rPr lang="en-US" altLang="zh-CN"/>
              <a:t>Fastspeech</a:t>
            </a:r>
            <a:r>
              <a:rPr lang="zh-CN" altLang="en-US"/>
              <a:t>有缺点：</a:t>
            </a:r>
            <a:endParaRPr lang="zh-CN" altLang="en-US"/>
          </a:p>
          <a:p>
            <a:pPr lvl="1"/>
            <a:r>
              <a:rPr lang="zh-CN" altLang="en-US" sz="2000"/>
              <a:t>训练过程复杂，实现难度大</a:t>
            </a:r>
            <a:endParaRPr lang="zh-CN" altLang="en-US" sz="2000"/>
          </a:p>
          <a:p>
            <a:pPr lvl="1"/>
            <a:r>
              <a:rPr lang="zh-CN" altLang="en-US" sz="2000"/>
              <a:t>时长预测不精确，生成语音的节奏和韵律有问题</a:t>
            </a:r>
            <a:endParaRPr lang="zh-CN" altLang="en-US" sz="2000"/>
          </a:p>
          <a:p>
            <a:pPr lvl="1"/>
            <a:r>
              <a:rPr lang="zh-CN" altLang="en-US" sz="2000"/>
              <a:t>梅尔频谱图简化后有信息损失</a:t>
            </a:r>
            <a:endParaRPr lang="zh-CN" altLang="en-US" sz="2000"/>
          </a:p>
          <a:p>
            <a:pPr lvl="1"/>
            <a:r>
              <a:rPr lang="zh-CN" altLang="en-US" sz="2000"/>
              <a:t>间接训练容易累积误差</a:t>
            </a:r>
            <a:endParaRPr lang="zh-CN" altLang="en-US" sz="2000"/>
          </a:p>
          <a:p>
            <a:endParaRPr lang="zh-CN" altLang="en-US"/>
          </a:p>
        </p:txBody>
      </p:sp>
      <p:pic>
        <p:nvPicPr>
          <p:cNvPr id="6" name="图片 5" descr="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1660" y="5918835"/>
            <a:ext cx="1064895" cy="8108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7"/>
  <p:tag name="KSO_WM_UNIT_LAYERLEVEL" val="1"/>
  <p:tag name="KSO_WM_TAG_VERSION" val="3.0"/>
  <p:tag name="KSO_WM_BEAUTIFY_FLAG" val="#wm#"/>
  <p:tag name="KSO_WM_UNIT_TYPE" val="i"/>
  <p:tag name="KSO_WM_UNIT_INDEX" val="17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40"/>
  <p:tag name="KSO_WM_UNIT_TYPE" val="b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8"/>
  <p:tag name="KSO_WM_UNIT_LAYERLEVEL" val="1"/>
  <p:tag name="KSO_WM_TAG_VERSION" val="3.0"/>
  <p:tag name="KSO_WM_BEAUTIFY_FLAG" val="#wm#"/>
  <p:tag name="KSO_WM_UNIT_TYPE" val="i"/>
  <p:tag name="KSO_WM_UNIT_INDEX" val="18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1"/>
  <p:tag name="KSO_WM_UNIT_LAYERLEVEL" val="1"/>
  <p:tag name="KSO_WM_TAG_VERSION" val="3.0"/>
  <p:tag name="KSO_WM_BEAUTIFY_FLAG" val="#wm#"/>
  <p:tag name="KSO_WM_UNIT_TYPE" val="i"/>
  <p:tag name="KSO_WM_UNIT_INDEX" val="11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2"/>
  <p:tag name="KSO_WM_UNIT_LAYERLEVEL" val="1"/>
  <p:tag name="KSO_WM_TAG_VERSION" val="3.0"/>
  <p:tag name="KSO_WM_BEAUTIFY_FLAG" val="#wm#"/>
  <p:tag name="KSO_WM_UNIT_TYPE" val="i"/>
  <p:tag name="KSO_WM_UNIT_INDEX" val="1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4"/>
  <p:tag name="KSO_WM_UNIT_LAYERLEVEL" val="1"/>
  <p:tag name="KSO_WM_TAG_VERSION" val="3.0"/>
  <p:tag name="KSO_WM_BEAUTIFY_FLAG" val="#wm#"/>
  <p:tag name="KSO_WM_UNIT_TYPE" val="i"/>
  <p:tag name="KSO_WM_UNIT_INDEX" val="14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5"/>
  <p:tag name="KSO_WM_UNIT_LAYERLEVEL" val="1"/>
  <p:tag name="KSO_WM_TAG_VERSION" val="3.0"/>
  <p:tag name="KSO_WM_BEAUTIFY_FLAG" val="#wm#"/>
  <p:tag name="KSO_WM_UNIT_TYPE" val="i"/>
  <p:tag name="KSO_WM_UNIT_INDEX" val="15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6"/>
  <p:tag name="KSO_WM_UNIT_LAYERLEVEL" val="1"/>
  <p:tag name="KSO_WM_TAG_VERSION" val="3.0"/>
  <p:tag name="KSO_WM_BEAUTIFY_FLAG" val="#wm#"/>
  <p:tag name="KSO_WM_UNIT_TYPE" val="i"/>
  <p:tag name="KSO_WM_UNIT_INDEX" val="16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1*i*1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9"/>
  <p:tag name="KSO_WM_UNIT_LAYERLEVEL" val="1"/>
  <p:tag name="KSO_WM_TAG_VERSION" val="3.0"/>
  <p:tag name="KSO_WM_BEAUTIFY_FLAG" val="#wm#"/>
  <p:tag name="KSO_WM_UNIT_TYPE" val="i"/>
  <p:tag name="KSO_WM_UNIT_INDEX" val="19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1*i*2"/>
  <p:tag name="KSO_WM_UNIT_LAYERLEVEL" val="1"/>
  <p:tag name="KSO_WM_TAG_VERSION" val="3.0"/>
  <p:tag name="KSO_WM_BEAUTIFY_FLAG" val="#wm#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1*i*3"/>
  <p:tag name="KSO_WM_UNIT_LAYERLEVEL" val="1"/>
  <p:tag name="KSO_WM_TAG_VERSION" val="3.0"/>
  <p:tag name="KSO_WM_BEAUTIFY_FLAG" val="#wm#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1*i*4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1*i*5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1*i*6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  <p:tag name="KSO_WM_UNIT_NOCLEAR" val="0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0"/>
  <p:tag name="KSO_WM_UNIT_LAYERLEVEL" val="1"/>
  <p:tag name="KSO_WM_TAG_VERSION" val="3.0"/>
  <p:tag name="KSO_WM_BEAUTIFY_FLAG" val="#wm#"/>
  <p:tag name="KSO_WM_UNIT_TYPE" val="i"/>
  <p:tag name="KSO_WM_UNIT_INDEX" val="20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f*1"/>
  <p:tag name="KSO_WM_UNIT_LAYERLEVEL" val="1"/>
  <p:tag name="KSO_WM_TAG_VERSION" val="3.0"/>
  <p:tag name="KSO_WM_BEAUTIFY_FLAG" val="#wm#"/>
  <p:tag name="KSO_WM_UNIT_SUBTYPE" val="e"/>
  <p:tag name="KSO_WM_UNIT_PRESET_TEXT" val="年号占位符"/>
  <p:tag name="KSO_WM_UNIT_NOCLEAR" val="0"/>
  <p:tag name="KSO_WM_UNIT_VALUE" val="8"/>
  <p:tag name="KSO_WM_UNIT_TYPE" val="f"/>
  <p:tag name="KSO_WM_UNIT_INDEX" val="1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7"/>
  <p:tag name="KSO_WM_UNIT_LAYERLEVEL" val="1"/>
  <p:tag name="KSO_WM_TAG_VERSION" val="3.0"/>
  <p:tag name="KSO_WM_BEAUTIFY_FLAG" val="#wm#"/>
  <p:tag name="KSO_WM_UNIT_TYPE" val="i"/>
  <p:tag name="KSO_WM_UNIT_INDEX" val="17"/>
</p:tagLst>
</file>

<file path=ppt/tags/tag132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33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34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0"/>
  <p:tag name="KSO_WM_TEMPLATE_CATEGORY" val="custom"/>
  <p:tag name="KSO_WM_TEMPLATE_INDEX" val="20231509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UNIT_VALUE" val="340"/>
  <p:tag name="KSO_WM_TEMPLATE_CATEGORY" val="custom"/>
  <p:tag name="KSO_WM_TEMPLATE_INDEX" val="20231509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140.xml><?xml version="1.0" encoding="utf-8"?>
<p:tagLst xmlns:p="http://schemas.openxmlformats.org/presentationml/2006/main">
  <p:tag name="KSO_WM_SLIDE_BACKGROUND_TYPE" val="navigation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41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1509"/>
  <p:tag name="KSO_WM_TEMPLATE_THUMBS_INDEX" val="1、9"/>
</p:tagLst>
</file>

<file path=ppt/tags/tag1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8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1509_1*b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PRESET_TEXT" val="单击此处添加副标题"/>
</p:tagLst>
</file>

<file path=ppt/tags/tag143.xml><?xml version="1.0" encoding="utf-8"?>
<p:tagLst xmlns:p="http://schemas.openxmlformats.org/presentationml/2006/main">
  <p:tag name="KSO_WM_UNIT_SUBTYPE" val="c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1509_1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PRESET_TEXT" val="20XX/01/01"/>
</p:tagLst>
</file>

<file path=ppt/tags/tag144.xml><?xml version="1.0" encoding="utf-8"?>
<p:tagLst xmlns:p="http://schemas.openxmlformats.org/presentationml/2006/main">
  <p:tag name="KSO_WM_UNIT_SUBTYPE" val="e"/>
  <p:tag name="KSO_WM_UNIT_NOCLEAR" val="0"/>
  <p:tag name="KSO_WM_UNIT_VALUE" val="8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custom20231509_1*f*2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PRESET_TEXT" val="20XX"/>
</p:tagLst>
</file>

<file path=ppt/tags/tag14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509_1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PRESET_TEXT" val="添加文档标题"/>
</p:tagLst>
</file>

<file path=ppt/tags/tag146.xml><?xml version="1.0" encoding="utf-8"?>
<p:tagLst xmlns:p="http://schemas.openxmlformats.org/presentationml/2006/main">
  <p:tag name="KSO_WM_SLIDE_ID" val="custom20231509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1509"/>
  <p:tag name="KSO_WM_SLIDE_LAYOUT" val="a_b_f"/>
  <p:tag name="KSO_WM_SLIDE_LAYOUT_CNT" val="1_1_3"/>
  <p:tag name="KSO_WM_SLIDE_TYPE" val="title"/>
  <p:tag name="KSO_WM_SLIDE_SUBTYPE" val="pureTxt"/>
  <p:tag name="KSO_WM_TEMPLATE_THUMBS_INDEX" val="1、9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4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NOCLEAR" val="0"/>
  <p:tag name="KSO_WM_UNIT_VALUE" val="3"/>
  <p:tag name="KSO_WM_UNIT_TYPE" val="a"/>
  <p:tag name="KSO_WM_UNIT_INDEX" val="1"/>
  <p:tag name="KSO_WM_DIAGRAM_GROUP_CODE" val="l1-1"/>
  <p:tag name="KSO_WM_UNIT_PRESET_TEXT" val="CONTENTS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1509_4*l_h_i*1_1_1"/>
  <p:tag name="KSO_WM_TEMPLATE_CATEGORY" val="custom"/>
  <p:tag name="KSO_WM_TEMPLATE_INDEX" val="2023150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0.6249694824219,&quot;left&quot;:217.74984251968505,&quot;top&quot;:155.34381447138747,&quot;width&quot;:524.50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custom20231509_4*l_h_a*1_1_1"/>
  <p:tag name="KSO_WM_TEMPLATE_CATEGORY" val="custom"/>
  <p:tag name="KSO_WM_TEMPLATE_INDEX" val="2023150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添加目录项标题"/>
  <p:tag name="KSO_WM_DIAGRAM_MAX_ITEMCNT" val="6"/>
  <p:tag name="KSO_WM_DIAGRAM_MIN_ITEMCNT" val="2"/>
  <p:tag name="KSO_WM_DIAGRAM_VIRTUALLY_FRAME" val="{&quot;height&quot;:270.6249694824219,&quot;left&quot;:217.74984251968505,&quot;top&quot;:155.34381447138747,&quot;width&quot;:524.50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3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1509_4*l_h_i*1_2_1"/>
  <p:tag name="KSO_WM_TEMPLATE_CATEGORY" val="custom"/>
  <p:tag name="KSO_WM_TEMPLATE_INDEX" val="2023150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0.6249694824219,&quot;left&quot;:217.74984251968505,&quot;top&quot;:155.34381447138747,&quot;width&quot;:524.50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custom20231509_4*l_h_a*1_2_1"/>
  <p:tag name="KSO_WM_TEMPLATE_CATEGORY" val="custom"/>
  <p:tag name="KSO_WM_TEMPLATE_INDEX" val="2023150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添加目录项标题"/>
  <p:tag name="KSO_WM_DIAGRAM_MAX_ITEMCNT" val="6"/>
  <p:tag name="KSO_WM_DIAGRAM_MIN_ITEMCNT" val="2"/>
  <p:tag name="KSO_WM_DIAGRAM_VIRTUALLY_FRAME" val="{&quot;height&quot;:270.6249694824219,&quot;left&quot;:217.74984251968505,&quot;top&quot;:155.34381447138747,&quot;width&quot;:524.50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1509_4*l_h_i*1_3_1"/>
  <p:tag name="KSO_WM_TEMPLATE_CATEGORY" val="custom"/>
  <p:tag name="KSO_WM_TEMPLATE_INDEX" val="2023150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0.6249694824219,&quot;left&quot;:217.74984251968505,&quot;top&quot;:155.34381447138747,&quot;width&quot;:524.50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custom20231509_4*l_h_a*1_3_1"/>
  <p:tag name="KSO_WM_TEMPLATE_CATEGORY" val="custom"/>
  <p:tag name="KSO_WM_TEMPLATE_INDEX" val="2023150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添加目录项标题"/>
  <p:tag name="KSO_WM_DIAGRAM_MAX_ITEMCNT" val="6"/>
  <p:tag name="KSO_WM_DIAGRAM_MIN_ITEMCNT" val="2"/>
  <p:tag name="KSO_WM_DIAGRAM_VIRTUALLY_FRAME" val="{&quot;height&quot;:270.6249694824219,&quot;left&quot;:217.74984251968505,&quot;top&quot;:155.34381447138747,&quot;width&quot;:524.50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1509_4*l_h_i*1_4_1"/>
  <p:tag name="KSO_WM_TEMPLATE_CATEGORY" val="custom"/>
  <p:tag name="KSO_WM_TEMPLATE_INDEX" val="2023150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2"/>
  <p:tag name="KSO_WM_DIAGRAM_VIRTUALLY_FRAME" val="{&quot;height&quot;:270.6249694824219,&quot;left&quot;:217.74984251968505,&quot;top&quot;:155.34381447138747,&quot;width&quot;:524.50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custom20231509_4*l_h_a*1_4_1"/>
  <p:tag name="KSO_WM_TEMPLATE_CATEGORY" val="custom"/>
  <p:tag name="KSO_WM_TEMPLATE_INDEX" val="20231509"/>
  <p:tag name="KSO_WM_UNIT_LAYERLEVEL" val="1_1_1"/>
  <p:tag name="KSO_WM_TAG_VERSION" val="3.0"/>
  <p:tag name="KSO_WM_BEAUTIFY_FLAG" val="#wm#"/>
  <p:tag name="KSO_WM_DIAGRAM_VERSION" val="3"/>
  <p:tag name="KSO_WM_DIAGRAM_COLOR_TRICK" val="1"/>
  <p:tag name="KSO_WM_DIAGRAM_COLOR_TEXT_CAN_REMOVE" val="n"/>
  <p:tag name="KSO_WM_DIAGRAM_GROUP_CODE" val="l1-1"/>
  <p:tag name="KSO_WM_UNIT_PRESET_TEXT" val="添加目录项标题"/>
  <p:tag name="KSO_WM_DIAGRAM_MAX_ITEMCNT" val="6"/>
  <p:tag name="KSO_WM_DIAGRAM_MIN_ITEMCNT" val="2"/>
  <p:tag name="KSO_WM_DIAGRAM_VIRTUALLY_FRAME" val="{&quot;height&quot;:270.6249694824219,&quot;left&quot;:217.74984251968505,&quot;top&quot;:155.34381447138747,&quot;width&quot;:524.50031496062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156.xml><?xml version="1.0" encoding="utf-8"?>
<p:tagLst xmlns:p="http://schemas.openxmlformats.org/presentationml/2006/main">
  <p:tag name="KSO_WM_SLIDE_ID" val="custom20231509_4"/>
  <p:tag name="KSO_WM_TEMPLATE_SUBCATEGORY" val="29"/>
  <p:tag name="KSO_WM_TEMPLATE_MASTER_TYPE" val="0"/>
  <p:tag name="KSO_WM_TEMPLATE_COLOR_TYPE" val="0"/>
  <p:tag name="KSO_WM_SLIDE_ITEM_CNT" val="4"/>
  <p:tag name="KSO_WM_SLIDE_INDEX" val="4"/>
  <p:tag name="KSO_WM_TAG_VERSION" val="3.0"/>
  <p:tag name="KSO_WM_BEAUTIFY_FLAG" val="#wm#"/>
  <p:tag name="KSO_WM_TEMPLATE_CATEGORY" val="custom"/>
  <p:tag name="KSO_WM_TEMPLATE_INDEX" val="20231509"/>
  <p:tag name="KSO_WM_SLIDE_LAYOUT" val="a_l"/>
  <p:tag name="KSO_WM_SLIDE_LAYOUT_CNT" val="1_1"/>
  <p:tag name="KSO_WM_SLIDE_TYPE" val="contents"/>
  <p:tag name="KSO_WM_SLIDE_SUBTYPE" val="diag"/>
  <p:tag name="KSO_WM_DIAGRAM_GROUP_CODE" val="l1-1"/>
  <p:tag name="KSO_WM_SLIDE_DIAGTYPE" val="l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7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7*b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5"/>
  <p:tag name="KSO_WM_UNIT_TYPE" val="b"/>
  <p:tag name="KSO_WM_UNIT_INDEX" val="1"/>
  <p:tag name="KSO_WM_UNIT_PRESET_TEXT" val="章节副标题"/>
</p:tagLst>
</file>

<file path=ppt/tags/tag159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09_7*e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  <p:tag name="KSO_WM_BEAUTIFY_FLAG" val="#wm#"/>
</p:tagLst>
</file>

<file path=ppt/tags/tag160.xml><?xml version="1.0" encoding="utf-8"?>
<p:tagLst xmlns:p="http://schemas.openxmlformats.org/presentationml/2006/main">
  <p:tag name="KSO_WM_SLIDE_ID" val="custom2023150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09"/>
  <p:tag name="KSO_WM_SLIDE_TYPE" val="sectionTitle"/>
  <p:tag name="KSO_WM_SLIDE_SUBTYPE" val="pureTxt"/>
  <p:tag name="KSO_WM_SLIDE_LAYOUT" val="a_b_e"/>
  <p:tag name="KSO_WM_SLIDE_LAYOUT_CNT" val="1_1_1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63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67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  <p:tag name="KSO_WM_BEAUTIFY_FLAG" val="#wm#"/>
</p:tagLst>
</file>

<file path=ppt/tags/tag170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73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76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79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7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7*b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5"/>
  <p:tag name="KSO_WM_UNIT_TYPE" val="b"/>
  <p:tag name="KSO_WM_UNIT_INDEX" val="1"/>
  <p:tag name="KSO_WM_UNIT_PRESET_TEXT" val="章节副标题"/>
</p:tagLst>
</file>

<file path=ppt/tags/tag18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09_7*e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183.xml><?xml version="1.0" encoding="utf-8"?>
<p:tagLst xmlns:p="http://schemas.openxmlformats.org/presentationml/2006/main">
  <p:tag name="KSO_WM_SLIDE_ID" val="custom2023150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09"/>
  <p:tag name="KSO_WM_SLIDE_TYPE" val="sectionTitle"/>
  <p:tag name="KSO_WM_SLIDE_SUBTYPE" val="pureTxt"/>
  <p:tag name="KSO_WM_SLIDE_LAYOUT" val="a_b_e"/>
  <p:tag name="KSO_WM_SLIDE_LAYOUT_CNT" val="1_1_1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86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89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3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92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95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198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b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副标题样式"/>
  <p:tag name="KSO_WM_UNIT_NOCLEAR" val="0"/>
  <p:tag name="KSO_WM_UNIT_VALUE" val="80"/>
  <p:tag name="KSO_WM_UNIT_TYPE" val="b"/>
  <p:tag name="KSO_WM_UNIT_INDEX" val="1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01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04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07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10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7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7*b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5"/>
  <p:tag name="KSO_WM_UNIT_TYPE" val="b"/>
  <p:tag name="KSO_WM_UNIT_INDEX" val="1"/>
  <p:tag name="KSO_WM_UNIT_PRESET_TEXT" val="章节副标题"/>
</p:tagLst>
</file>

<file path=ppt/tags/tag21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09_7*e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214.xml><?xml version="1.0" encoding="utf-8"?>
<p:tagLst xmlns:p="http://schemas.openxmlformats.org/presentationml/2006/main">
  <p:tag name="KSO_WM_SLIDE_ID" val="custom2023150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09"/>
  <p:tag name="KSO_WM_SLIDE_TYPE" val="sectionTitle"/>
  <p:tag name="KSO_WM_SLIDE_SUBTYPE" val="pureTxt"/>
  <p:tag name="KSO_WM_SLIDE_LAYOUT" val="a_b_e"/>
  <p:tag name="KSO_WM_SLIDE_LAYOUT_CNT" val="1_1_1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17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20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23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26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29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32.xml><?xml version="1.0" encoding="utf-8"?>
<p:tagLst xmlns:p="http://schemas.openxmlformats.org/presentationml/2006/main">
  <p:tag name="TABLE_ENDDRAG_ORIGIN_RECT" val="464*92"/>
  <p:tag name="TABLE_ENDDRAG_RECT" val="104*194*464*92"/>
</p:tagLst>
</file>

<file path=ppt/tags/tag233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36.xml><?xml version="1.0" encoding="utf-8"?>
<p:tagLst xmlns:p="http://schemas.openxmlformats.org/presentationml/2006/main">
  <p:tag name="TABLE_ENDDRAG_ORIGIN_RECT" val="305*91"/>
  <p:tag name="TABLE_ENDDRAG_RECT" val="390*205*305*91"/>
</p:tagLst>
</file>

<file path=ppt/tags/tag237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c"/>
  <p:tag name="KSO_WM_UNIT_PRESET_TEXT" val="日期时间占位符"/>
  <p:tag name="KSO_WM_UNIT_NOCLEAR" val="0"/>
  <p:tag name="KSO_WM_UNIT_VALUE" val="8"/>
  <p:tag name="KSO_WM_UNIT_TYPE" val="f"/>
  <p:tag name="KSO_WM_UNIT_INDEX" val="1"/>
</p:tagLst>
</file>

<file path=ppt/tags/tag240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7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14"/>
  <p:tag name="KSO_WM_UNIT_TYPE" val="a"/>
  <p:tag name="KSO_WM_UNIT_INDEX" val="1"/>
  <p:tag name="KSO_WM_UNIT_PRESET_TEXT" val="添加章节标题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7*b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35"/>
  <p:tag name="KSO_WM_UNIT_TYPE" val="b"/>
  <p:tag name="KSO_WM_UNIT_INDEX" val="1"/>
  <p:tag name="KSO_WM_UNIT_PRESET_TEXT" val="章节副标题"/>
</p:tagLst>
</file>

<file path=ppt/tags/tag243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custom20231509_7*e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NOCLEAR" val="0"/>
  <p:tag name="KSO_WM_UNIT_VALUE" val="13"/>
  <p:tag name="KSO_WM_UNIT_TYPE" val="e"/>
  <p:tag name="KSO_WM_UNIT_INDEX" val="1"/>
  <p:tag name="KSO_WM_UNIT_PRESET_TEXT" val="01"/>
</p:tagLst>
</file>

<file path=ppt/tags/tag244.xml><?xml version="1.0" encoding="utf-8"?>
<p:tagLst xmlns:p="http://schemas.openxmlformats.org/presentationml/2006/main">
  <p:tag name="KSO_WM_SLIDE_ID" val="custom20231509_7"/>
  <p:tag name="KSO_WM_TEMPLATE_SUBCATEGORY" val="29"/>
  <p:tag name="KSO_WM_TEMPLATE_MASTER_TYPE" val="0"/>
  <p:tag name="KSO_WM_TEMPLATE_COLOR_TYPE" val="0"/>
  <p:tag name="KSO_WM_SLIDE_ITEM_CNT" val="0"/>
  <p:tag name="KSO_WM_SLIDE_INDEX" val="7"/>
  <p:tag name="KSO_WM_TAG_VERSION" val="3.0"/>
  <p:tag name="KSO_WM_BEAUTIFY_FLAG" val="#wm#"/>
  <p:tag name="KSO_WM_TEMPLATE_CATEGORY" val="custom"/>
  <p:tag name="KSO_WM_TEMPLATE_INDEX" val="20231509"/>
  <p:tag name="KSO_WM_SLIDE_TYPE" val="sectionTitle"/>
  <p:tag name="KSO_WM_SLIDE_SUBTYPE" val="pureTxt"/>
  <p:tag name="KSO_WM_SLIDE_LAYOUT" val="a_b_e"/>
  <p:tag name="KSO_WM_SLIDE_LAYOUT_CNT" val="1_1_1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47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2"/>
  <p:tag name="KSO_WM_UNIT_LAYERLEVEL" val="1"/>
  <p:tag name="KSO_WM_TAG_VERSION" val="3.0"/>
  <p:tag name="KSO_WM_BEAUTIFY_FLAG" val="#wm#"/>
  <p:tag name="KSO_WM_UNIT_SUBTYPE" val="e"/>
  <p:tag name="KSO_WM_UNIT_PRESET_TEXT" val="年号占位符"/>
  <p:tag name="KSO_WM_UNIT_NOCLEAR" val="0"/>
  <p:tag name="KSO_WM_UNIT_VALUE" val="8"/>
  <p:tag name="KSO_WM_UNIT_TYPE" val="f"/>
  <p:tag name="KSO_WM_UNIT_INDEX" val="2"/>
</p:tagLst>
</file>

<file path=ppt/tags/tag250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0"/>
  <p:tag name="KSO_WM_UNIT_VALUE" val="20"/>
  <p:tag name="KSO_WM_UNIT_TYPE" val="a"/>
  <p:tag name="KSO_WM_UNIT_INDEX" val="1"/>
  <p:tag name="KSO_WM_UNIT_PRESET_TEXT" val="单击此处添加标题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8*f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SUBTYPE" val="a"/>
  <p:tag name="KSO_WM_UNIT_NOCLEAR" val="0"/>
  <p:tag name="KSO_WM_UNIT_VALUE" val="330"/>
  <p:tag name="KSO_WM_UNIT_TYPE" val="f"/>
  <p:tag name="KSO_WM_UNIT_INDEX" val="1"/>
  <p:tag name="KSO_WM_UNIT_PRESET_TEXT" val="单击此处添加文本"/>
</p:tagLst>
</file>

<file path=ppt/tags/tag253.xml><?xml version="1.0" encoding="utf-8"?>
<p:tagLst xmlns:p="http://schemas.openxmlformats.org/presentationml/2006/main">
  <p:tag name="KSO_WM_SLIDE_ID" val="custom20231509_8"/>
  <p:tag name="KSO_WM_TEMPLATE_SUBCATEGORY" val="29"/>
  <p:tag name="KSO_WM_TEMPLATE_MASTER_TYPE" val="0"/>
  <p:tag name="KSO_WM_TEMPLATE_COLOR_TYPE" val="0"/>
  <p:tag name="KSO_WM_SLIDE_ITEM_CNT" val="0"/>
  <p:tag name="KSO_WM_SLIDE_INDEX" val="8"/>
  <p:tag name="KSO_WM_TAG_VERSION" val="3.0"/>
  <p:tag name="KSO_WM_BEAUTIFY_FLAG" val="#wm#"/>
  <p:tag name="KSO_WM_TEMPLATE_CATEGORY" val="custom"/>
  <p:tag name="KSO_WM_TEMPLATE_INDEX" val="20231509"/>
  <p:tag name="KSO_WM_SLIDE_TYPE" val="text"/>
  <p:tag name="KSO_WM_SLIDE_SUBTYPE" val="pureTxt"/>
  <p:tag name="KSO_WM_SLIDE_SIZE" val="850*457"/>
  <p:tag name="KSO_WM_SLIDE_POSITION" val="54*28"/>
  <p:tag name="KSO_WM_SLIDE_LAYOUT" val="a_f"/>
  <p:tag name="KSO_WM_SLIDE_LAYOUT_CNT" val="1_1"/>
</p:tagLst>
</file>

<file path=ppt/tags/tag2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31509_9*a*1"/>
  <p:tag name="KSO_WM_TEMPLATE_CATEGORY" val="custom"/>
  <p:tag name="KSO_WM_TEMPLATE_INDEX" val="20231509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NOCLEAR" val="1"/>
  <p:tag name="KSO_WM_UNIT_TYPE" val="a"/>
  <p:tag name="KSO_WM_UNIT_INDEX" val="1"/>
  <p:tag name="KSO_WM_UNIT_PRESET_TEXT" val="感谢指正"/>
</p:tagLst>
</file>

<file path=ppt/tags/tag255.xml><?xml version="1.0" encoding="utf-8"?>
<p:tagLst xmlns:p="http://schemas.openxmlformats.org/presentationml/2006/main">
  <p:tag name="KSO_WM_SLIDE_ID" val="custom2023150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1509"/>
  <p:tag name="KSO_WM_SLIDE_TYPE" val="endPage"/>
  <p:tag name="KSO_WM_SLIDE_SUBTYPE" val="pureTxt"/>
  <p:tag name="KSO_WM_SLIDE_LAYOUT" val="a_b_f"/>
  <p:tag name="KSO_WM_SLIDE_LAYOUT_CNT" val="1_1_1"/>
</p:tagLst>
</file>

<file path=ppt/tags/tag256.xml><?xml version="1.0" encoding="utf-8"?>
<p:tagLst xmlns:p="http://schemas.openxmlformats.org/presentationml/2006/main">
  <p:tag name="COMMONDATA" val="eyJoZGlkIjoiNDI5NWRkZTcwODE2MmNjNzQ5MjZmZjg0M2ZhZjlhMjYifQ=="/>
  <p:tag name="commondata" val="eyJoZGlkIjoiYmY2YWNjYTYwNTM2NTkyNGNhZjRmZTUyMDM3ZGQ4MzYifQ==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3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3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3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30"/>
  <p:tag name="KSO_WM_UNIT_TYPE" val="f"/>
  <p:tag name="KSO_WM_UNIT_INDEX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1"/>
  <p:tag name="KSO_WM_UNIT_LAYERLEVEL" val="1"/>
  <p:tag name="KSO_WM_TAG_VERSION" val="3.0"/>
  <p:tag name="KSO_WM_BEAUTIFY_FLAG" val="#wm#"/>
  <p:tag name="KSO_WM_UNIT_TYPE" val="i"/>
  <p:tag name="KSO_WM_UNIT_INDEX" val="1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2"/>
  <p:tag name="KSO_WM_UNIT_LAYERLEVEL" val="1"/>
  <p:tag name="KSO_WM_TAG_VERSION" val="3.0"/>
  <p:tag name="KSO_WM_BEAUTIFY_FLAG" val="#wm#"/>
  <p:tag name="KSO_WM_UNIT_TYPE" val="i"/>
  <p:tag name="KSO_WM_UNIT_INDEX" val="12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1"/>
  <p:tag name="KSO_WM_UNIT_LAYERLEVEL" val="1"/>
  <p:tag name="KSO_WM_TAG_VERSION" val="3.0"/>
  <p:tag name="KSO_WM_BEAUTIFY_FLAG" val="#wm#"/>
  <p:tag name="KSO_WM_UNIT_TYPE" val="i"/>
  <p:tag name="KSO_WM_UNIT_INDEX" val="1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4"/>
  <p:tag name="KSO_WM_UNIT_LAYERLEVEL" val="1"/>
  <p:tag name="KSO_WM_TAG_VERSION" val="3.0"/>
  <p:tag name="KSO_WM_BEAUTIFY_FLAG" val="#wm#"/>
  <p:tag name="KSO_WM_UNIT_TYPE" val="i"/>
  <p:tag name="KSO_WM_UNIT_INDEX" val="14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5"/>
  <p:tag name="KSO_WM_UNIT_LAYERLEVEL" val="1"/>
  <p:tag name="KSO_WM_TAG_VERSION" val="3.0"/>
  <p:tag name="KSO_WM_BEAUTIFY_FLAG" val="#wm#"/>
  <p:tag name="KSO_WM_UNIT_TYPE" val="i"/>
  <p:tag name="KSO_WM_UNIT_INDEX" val="15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6"/>
  <p:tag name="KSO_WM_UNIT_LAYERLEVEL" val="1"/>
  <p:tag name="KSO_WM_TAG_VERSION" val="3.0"/>
  <p:tag name="KSO_WM_BEAUTIFY_FLAG" val="#wm#"/>
  <p:tag name="KSO_WM_UNIT_TYPE" val="i"/>
  <p:tag name="KSO_WM_UNIT_INDEX" val="16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3*i*1"/>
  <p:tag name="KSO_WM_UNIT_LAYERLEVEL" val="1"/>
  <p:tag name="KSO_WM_TAG_VERSION" val="3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3*i*2"/>
  <p:tag name="KSO_WM_UNIT_LAYERLEVEL" val="1"/>
  <p:tag name="KSO_WM_TAG_VERSION" val="3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3*i*3"/>
  <p:tag name="KSO_WM_UNIT_LAYERLEVEL" val="1"/>
  <p:tag name="KSO_WM_TAG_VERSION" val="3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3*i*4"/>
  <p:tag name="KSO_WM_UNIT_LAYERLEVEL" val="1"/>
  <p:tag name="KSO_WM_TAG_VERSION" val="3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3*i*5"/>
  <p:tag name="KSO_WM_UNIT_LAYERLEVEL" val="1"/>
  <p:tag name="KSO_WM_TAG_VERSION" val="3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3*i*6"/>
  <p:tag name="KSO_WM_UNIT_LAYERLEVEL" val="1"/>
  <p:tag name="KSO_WM_TAG_VERSION" val="3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2"/>
  <p:tag name="KSO_WM_UNIT_LAYERLEVEL" val="1"/>
  <p:tag name="KSO_WM_TAG_VERSION" val="3.0"/>
  <p:tag name="KSO_WM_BEAUTIFY_FLAG" val="#wm#"/>
  <p:tag name="KSO_WM_UNIT_TYPE" val="i"/>
  <p:tag name="KSO_WM_UNIT_INDEX" val="12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a*1"/>
  <p:tag name="KSO_WM_UNIT_LAYERLEVEL" val="1"/>
  <p:tag name="KSO_WM_TAG_VERSION" val="3.0"/>
  <p:tag name="KSO_WM_BEAUTIFY_FLAG" val="#wm#"/>
  <p:tag name="KSO_WM_UNIT_ISCONTENTSTITLE" val="1"/>
  <p:tag name="KSO_WM_UNIT_ISNUMDGMTITLE" val="0"/>
  <p:tag name="KSO_WM_UNIT_PRESET_TEXT" val="标题"/>
  <p:tag name="KSO_WM_UNIT_NOCLEAR" val="0"/>
  <p:tag name="KSO_WM_UNIT_VALUE" val="3"/>
  <p:tag name="KSO_WM_UNIT_TYPE" val="a"/>
  <p:tag name="KSO_WM_UNIT_INDEX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3.0"/>
  <p:tag name="KSO_WM_BEAUTIFY_FLAG" val="#wm#"/>
  <p:tag name="KSO_WM_UNIT_TYPE" val="i"/>
  <p:tag name="KSO_WM_UNIT_INDEX" val="7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8"/>
  <p:tag name="KSO_WM_UNIT_LAYERLEVEL" val="1"/>
  <p:tag name="KSO_WM_TAG_VERSION" val="3.0"/>
  <p:tag name="KSO_WM_BEAUTIFY_FLAG" val="#wm#"/>
  <p:tag name="KSO_WM_UNIT_TYPE" val="i"/>
  <p:tag name="KSO_WM_UNIT_INDEX" val="8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9"/>
  <p:tag name="KSO_WM_UNIT_LAYERLEVEL" val="1"/>
  <p:tag name="KSO_WM_TAG_VERSION" val="3.0"/>
  <p:tag name="KSO_WM_BEAUTIFY_FLAG" val="#wm#"/>
  <p:tag name="KSO_WM_UNIT_TYPE" val="i"/>
  <p:tag name="KSO_WM_UNIT_INDEX" val="9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0"/>
  <p:tag name="KSO_WM_UNIT_LAYERLEVEL" val="1"/>
  <p:tag name="KSO_WM_TAG_VERSION" val="3.0"/>
  <p:tag name="KSO_WM_BEAUTIFY_FLAG" val="#wm#"/>
  <p:tag name="KSO_WM_UNIT_TYPE" val="i"/>
  <p:tag name="KSO_WM_UNIT_INDEX" val="10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1"/>
  <p:tag name="KSO_WM_UNIT_LAYERLEVEL" val="1"/>
  <p:tag name="KSO_WM_TAG_VERSION" val="3.0"/>
  <p:tag name="KSO_WM_BEAUTIFY_FLAG" val="#wm#"/>
  <p:tag name="KSO_WM_UNIT_TYPE" val="i"/>
  <p:tag name="KSO_WM_UNIT_INDEX" val="1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2"/>
  <p:tag name="KSO_WM_UNIT_LAYERLEVEL" val="1"/>
  <p:tag name="KSO_WM_TAG_VERSION" val="3.0"/>
  <p:tag name="KSO_WM_BEAUTIFY_FLAG" val="#wm#"/>
  <p:tag name="KSO_WM_UNIT_TYPE" val="i"/>
  <p:tag name="KSO_WM_UNIT_INDEX" val="12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3"/>
  <p:tag name="KSO_WM_UNIT_LAYERLEVEL" val="1"/>
  <p:tag name="KSO_WM_TAG_VERSION" val="3.0"/>
  <p:tag name="KSO_WM_BEAUTIFY_FLAG" val="#wm#"/>
  <p:tag name="KSO_WM_UNIT_TYPE" val="i"/>
  <p:tag name="KSO_WM_UNIT_INDEX" val="13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4"/>
  <p:tag name="KSO_WM_UNIT_LAYERLEVEL" val="1"/>
  <p:tag name="KSO_WM_TAG_VERSION" val="3.0"/>
  <p:tag name="KSO_WM_BEAUTIFY_FLAG" val="#wm#"/>
  <p:tag name="KSO_WM_UNIT_TYPE" val="i"/>
  <p:tag name="KSO_WM_UNIT_INDEX" val="14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5"/>
  <p:tag name="KSO_WM_UNIT_LAYERLEVEL" val="1"/>
  <p:tag name="KSO_WM_TAG_VERSION" val="3.0"/>
  <p:tag name="KSO_WM_BEAUTIFY_FLAG" val="#wm#"/>
  <p:tag name="KSO_WM_UNIT_TYPE" val="i"/>
  <p:tag name="KSO_WM_UNIT_INDEX" val="15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6"/>
  <p:tag name="KSO_WM_UNIT_LAYERLEVEL" val="1"/>
  <p:tag name="KSO_WM_TAG_VERSION" val="3.0"/>
  <p:tag name="KSO_WM_BEAUTIFY_FLAG" val="#wm#"/>
  <p:tag name="KSO_WM_UNIT_TYPE" val="i"/>
  <p:tag name="KSO_WM_UNIT_INDEX" val="16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4*i*1"/>
  <p:tag name="KSO_WM_UNIT_LAYERLEVEL" val="1"/>
  <p:tag name="KSO_WM_TAG_VERSION" val="3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3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3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3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4*i*5"/>
  <p:tag name="KSO_WM_UNIT_LAYERLEVEL" val="1"/>
  <p:tag name="KSO_WM_TAG_VERSION" val="3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4*i*6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4"/>
  <p:tag name="KSO_WM_UNIT_LAYERLEVEL" val="1"/>
  <p:tag name="KSO_WM_TAG_VERSION" val="3.0"/>
  <p:tag name="KSO_WM_BEAUTIFY_FLAG" val="#wm#"/>
  <p:tag name="KSO_WM_UNIT_TYPE" val="i"/>
  <p:tag name="KSO_WM_UNIT_INDEX" val="14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14"/>
  <p:tag name="KSO_WM_UNIT_TYPE" val="a"/>
  <p:tag name="KSO_WM_UNIT_INDEX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b*1"/>
  <p:tag name="KSO_WM_UNIT_LAYERLEVEL" val="1"/>
  <p:tag name="KSO_WM_TAG_VERSION" val="3.0"/>
  <p:tag name="KSO_WM_BEAUTIFY_FLAG" val="#wm#"/>
  <p:tag name="KSO_WM_UNIT_PRESET_TEXT" val="单击此处编辑副标题"/>
  <p:tag name="KSO_WM_UNIT_NOCLEAR" val="0"/>
  <p:tag name="KSO_WM_UNIT_TYPE" val="b"/>
  <p:tag name="KSO_WM_UNIT_INDEX" val="1"/>
  <p:tag name="KSO_WM_UNIT_ISCONTENTSTITLE" val="0"/>
  <p:tag name="KSO_WM_UNIT_ISNUMDGMTITLE" val="0"/>
</p:tagLst>
</file>

<file path=ppt/tags/tag72.xml><?xml version="1.0" encoding="utf-8"?>
<p:tagLst xmlns:p="http://schemas.openxmlformats.org/presentationml/2006/main">
  <p:tag name="KSO_WM_UNIT_HIGHLIGHT" val="0"/>
  <p:tag name="KSO_WM_UNIT_COMPATIBLE" val="1"/>
  <p:tag name="KSO_WM_UNIT_DIAGRAM_ISNUMVISUAL" val="0"/>
  <p:tag name="KSO_WM_UNIT_DIAGRAM_ISREFERUNIT" val="0"/>
  <p:tag name="KSO_WM_UNIT_ID" val="_4*e*1"/>
  <p:tag name="KSO_WM_UNIT_LAYERLEVEL" val="1"/>
  <p:tag name="KSO_WM_TAG_VERSION" val="3.0"/>
  <p:tag name="KSO_WM_BEAUTIFY_FLAG" val="#wm#"/>
  <p:tag name="KSO_WM_UNIT_PRESET_TEXT" val="节编号"/>
  <p:tag name="KSO_WM_UNIT_NOCLEAR" val="0"/>
  <p:tag name="KSO_WM_UNIT_VALUE" val="13"/>
  <p:tag name="KSO_WM_UNIT_TYPE" val="e"/>
  <p:tag name="KSO_WM_UNIT_INDEX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7"/>
  <p:tag name="KSO_WM_UNIT_LAYERLEVEL" val="1"/>
  <p:tag name="KSO_WM_TAG_VERSION" val="3.0"/>
  <p:tag name="KSO_WM_BEAUTIFY_FLAG" val="#wm#"/>
  <p:tag name="KSO_WM_UNIT_TYPE" val="i"/>
  <p:tag name="KSO_WM_UNIT_INDEX" val="17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f*2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2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5"/>
  <p:tag name="KSO_WM_UNIT_LAYERLEVEL" val="1"/>
  <p:tag name="KSO_WM_TAG_VERSION" val="3.0"/>
  <p:tag name="KSO_WM_BEAUTIFY_FLAG" val="#wm#"/>
  <p:tag name="KSO_WM_UNIT_TYPE" val="i"/>
  <p:tag name="KSO_WM_UNIT_INDEX" val="15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1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1_1"/>
  <p:tag name="KSO_WM_UNIT_ISCONTENTSTITLE" val="0"/>
  <p:tag name="KSO_WM_UNIT_ISNUMDGMTITLE" val="0"/>
  <p:tag name="KSO_WM_UNIT_VALUE" val="19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1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1_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a*2_1"/>
  <p:tag name="KSO_WM_UNIT_LAYERLEVEL" val="1_1"/>
  <p:tag name="KSO_WM_TAG_VERSION" val="3.0"/>
  <p:tag name="KSO_WM_BEAUTIFY_FLAG" val="#wm#"/>
  <p:tag name="KSO_WM_UNIT_PRESET_TEXT" val="单击此处编辑母版文本样式"/>
  <p:tag name="KSO_WM_UNIT_NOCLEAR" val="0"/>
  <p:tag name="KSO_WM_UNIT_TYPE" val="h_a"/>
  <p:tag name="KSO_WM_UNIT_INDEX" val="2_1"/>
  <p:tag name="KSO_WM_UNIT_ISCONTENTSTITLE" val="0"/>
  <p:tag name="KSO_WM_UNIT_ISNUMDGMTITLE" val="0"/>
  <p:tag name="KSO_WM_UNIT_VALUE" val="19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h_f*2_1"/>
  <p:tag name="KSO_WM_UNIT_LAYERLEVEL" val="1_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128"/>
  <p:tag name="KSO_WM_UNIT_TYPE" val="h_f"/>
  <p:tag name="KSO_WM_UNIT_INDEX" val="2_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16"/>
  <p:tag name="KSO_WM_UNIT_LAYERLEVEL" val="1"/>
  <p:tag name="KSO_WM_TAG_VERSION" val="3.0"/>
  <p:tag name="KSO_WM_BEAUTIFY_FLAG" val="#wm#"/>
  <p:tag name="KSO_WM_UNIT_TYPE" val="i"/>
  <p:tag name="KSO_WM_UNIT_INDEX" val="16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20"/>
  <p:tag name="KSO_WM_UNIT_TYPE" val="a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VALUE" val="396"/>
  <p:tag name="KSO_WM_UNIT_TYPE" val="f"/>
  <p:tag name="KSO_WM_UNIT_INDEX" val="1"/>
</p:tagLst>
</file>

<file path=ppt/theme/theme1.xml><?xml version="1.0" encoding="utf-8"?>
<a:theme xmlns:a="http://schemas.openxmlformats.org/drawingml/2006/main" name="Office 主题​​">
  <a:themeElements>
    <a:clrScheme name="自定义 143">
      <a:dk1>
        <a:srgbClr val="000000"/>
      </a:dk1>
      <a:lt1>
        <a:srgbClr val="FFFFFF"/>
      </a:lt1>
      <a:dk2>
        <a:srgbClr val="683B1A"/>
      </a:dk2>
      <a:lt2>
        <a:srgbClr val="FFFFFF"/>
      </a:lt2>
      <a:accent1>
        <a:srgbClr val="E2B08A"/>
      </a:accent1>
      <a:accent2>
        <a:srgbClr val="9FAEE0"/>
      </a:accent2>
      <a:accent3>
        <a:srgbClr val="EB9EAF"/>
      </a:accent3>
      <a:accent4>
        <a:srgbClr val="DDA0C7"/>
      </a:accent4>
      <a:accent5>
        <a:srgbClr val="C1A6D9"/>
      </a:accent5>
      <a:accent6>
        <a:srgbClr val="EDA499"/>
      </a:accent6>
      <a:hlink>
        <a:srgbClr val="304FFE"/>
      </a:hlink>
      <a:folHlink>
        <a:srgbClr val="492067"/>
      </a:folHlink>
    </a:clrScheme>
    <a:fontScheme name="自定义 57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2518</Words>
  <Application>WPS 演示</Application>
  <PresentationFormat>宽屏</PresentationFormat>
  <Paragraphs>406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4" baseType="lpstr">
      <vt:lpstr>Arial</vt:lpstr>
      <vt:lpstr>宋体</vt:lpstr>
      <vt:lpstr>Wingdings</vt:lpstr>
      <vt:lpstr>微软雅黑</vt:lpstr>
      <vt:lpstr>Arial Unicode MS</vt:lpstr>
      <vt:lpstr>等线</vt:lpstr>
      <vt:lpstr>Calibri</vt:lpstr>
      <vt:lpstr>华文新魏</vt:lpstr>
      <vt:lpstr>楷体</vt:lpstr>
      <vt:lpstr>方正全福体</vt:lpstr>
      <vt:lpstr>Office 主题​​</vt:lpstr>
      <vt:lpstr>添加文档标题</vt:lpstr>
      <vt:lpstr>CONTENTS</vt:lpstr>
      <vt:lpstr>添加章节标题</vt:lpstr>
      <vt:lpstr>单击此处添加标题</vt:lpstr>
      <vt:lpstr>国内外研究现状</vt:lpstr>
      <vt:lpstr>背景意义</vt:lpstr>
      <vt:lpstr>国内外研究现状</vt:lpstr>
      <vt:lpstr>国内外研究现状</vt:lpstr>
      <vt:lpstr>背景意义</vt:lpstr>
      <vt:lpstr>添加章节标题</vt:lpstr>
      <vt:lpstr>背景意义</vt:lpstr>
      <vt:lpstr>问题描述</vt:lpstr>
      <vt:lpstr>背景意义</vt:lpstr>
      <vt:lpstr>复现过程及方法</vt:lpstr>
      <vt:lpstr>复现过程及方法</vt:lpstr>
      <vt:lpstr>复现过程及方法</vt:lpstr>
      <vt:lpstr>单击此处添加标题</vt:lpstr>
      <vt:lpstr>创新优化方法及实现</vt:lpstr>
      <vt:lpstr>创新优化方法及实现</vt:lpstr>
      <vt:lpstr>添加章节标题</vt:lpstr>
      <vt:lpstr>单击此处添加标题</vt:lpstr>
      <vt:lpstr>保存的模型</vt:lpstr>
      <vt:lpstr>Tensorboard</vt:lpstr>
      <vt:lpstr>Tensorboard</vt:lpstr>
      <vt:lpstr>保存的模型</vt:lpstr>
      <vt:lpstr>结果比较</vt:lpstr>
      <vt:lpstr>结果比较</vt:lpstr>
      <vt:lpstr>结果比较</vt:lpstr>
      <vt:lpstr>添加章节标题</vt:lpstr>
      <vt:lpstr>单击此处添加标题</vt:lpstr>
      <vt:lpstr>遇到的难点及解决</vt:lpstr>
      <vt:lpstr>遇到的难点及解决</vt:lpstr>
      <vt:lpstr>感谢指正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单击此处添加文档标题</dc:title>
  <dc:creator>O365</dc:creator>
  <cp:lastModifiedBy>globe</cp:lastModifiedBy>
  <cp:revision>252</cp:revision>
  <dcterms:created xsi:type="dcterms:W3CDTF">2023-07-18T08:08:00Z</dcterms:created>
  <dcterms:modified xsi:type="dcterms:W3CDTF">2024-06-20T13:26:23Z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A476A64438E64E63ABFF638E8CC4E3F1_11</vt:lpwstr>
  </property>
  <property fmtid="{D5CDD505-2E9C-101B-9397-08002B2CF9AE}" pid="3" name="KSOProductBuildVer">
    <vt:lpwstr>2052-12.1.0.16929</vt:lpwstr>
  </property>
</Properties>
</file>