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9" r:id="rId1"/>
  </p:sldMasterIdLst>
  <p:sldIdLst>
    <p:sldId id="256" r:id="rId2"/>
    <p:sldId id="257" r:id="rId3"/>
    <p:sldId id="260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74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7/7/20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328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7/7/20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555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7/7/20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78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7/7/20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814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7/7/20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121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7/7/20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482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7/7/20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319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7/7/20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827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7/7/20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206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7/7/20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188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7/7/20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87375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7/7/20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214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F1332-C9FE-3840-BA2D-552BB0188C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Gender Prediction by Email Update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173A9F-E8C9-964A-915F-4BF7EBAC4D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June 30</a:t>
            </a:r>
            <a:r>
              <a:rPr lang="en-US" baseline="30000" dirty="0"/>
              <a:t>th</a:t>
            </a:r>
            <a:r>
              <a:rPr lang="en-US" dirty="0"/>
              <a:t> 2020</a:t>
            </a:r>
          </a:p>
        </p:txBody>
      </p:sp>
    </p:spTree>
    <p:extLst>
      <p:ext uri="{BB962C8B-B14F-4D97-AF65-F5344CB8AC3E}">
        <p14:creationId xmlns:p14="http://schemas.microsoft.com/office/powerpoint/2010/main" val="3710532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22E88-CC81-D048-B747-0AA907D83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5B07B-854B-3445-BD72-287935D1B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>
                <a:solidFill>
                  <a:schemeClr val="tx1"/>
                </a:solidFill>
              </a:rPr>
              <a:t>1. Added one column (</a:t>
            </a:r>
            <a:r>
              <a:rPr lang="en-CA" i="1" dirty="0" err="1">
                <a:solidFill>
                  <a:schemeClr val="tx1"/>
                </a:solidFill>
              </a:rPr>
              <a:t>user_hash_id</a:t>
            </a:r>
            <a:r>
              <a:rPr lang="en-CA" dirty="0">
                <a:solidFill>
                  <a:schemeClr val="tx1"/>
                </a:solidFill>
              </a:rPr>
              <a:t>) in </a:t>
            </a:r>
            <a:r>
              <a:rPr lang="en-CA" i="1" dirty="0" err="1">
                <a:solidFill>
                  <a:schemeClr val="tx1"/>
                </a:solidFill>
              </a:rPr>
              <a:t>new_users</a:t>
            </a:r>
            <a:r>
              <a:rPr lang="en-CA" i="1" dirty="0">
                <a:solidFill>
                  <a:schemeClr val="tx1"/>
                </a:solidFill>
              </a:rPr>
              <a:t> </a:t>
            </a:r>
            <a:r>
              <a:rPr lang="en-CA" dirty="0">
                <a:solidFill>
                  <a:schemeClr val="tx1"/>
                </a:solidFill>
              </a:rPr>
              <a:t>to compare if there are any duplicated </a:t>
            </a:r>
            <a:r>
              <a:rPr lang="en-CA" i="1" dirty="0" err="1">
                <a:solidFill>
                  <a:schemeClr val="tx1"/>
                </a:solidFill>
              </a:rPr>
              <a:t>user_hash_id</a:t>
            </a:r>
            <a:endParaRPr lang="en-CA" i="1" dirty="0">
              <a:solidFill>
                <a:schemeClr val="tx1"/>
              </a:solidFill>
            </a:endParaRPr>
          </a:p>
          <a:p>
            <a:endParaRPr lang="en-US" i="1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CCBD71-E132-D245-94EF-CF7C42278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1121" y="1916348"/>
            <a:ext cx="5060045" cy="440454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2900AD9-9699-3A48-88D3-3AD34B87CB5F}"/>
              </a:ext>
            </a:extLst>
          </p:cNvPr>
          <p:cNvCxnSpPr/>
          <p:nvPr/>
        </p:nvCxnSpPr>
        <p:spPr>
          <a:xfrm>
            <a:off x="6673174" y="1527243"/>
            <a:ext cx="0" cy="389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1757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22E88-CC81-D048-B747-0AA907D83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5B07B-854B-3445-BD72-287935D1B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>
                <a:solidFill>
                  <a:schemeClr val="tx1"/>
                </a:solidFill>
              </a:rPr>
              <a:t>2. Added one parameter (</a:t>
            </a:r>
            <a:r>
              <a:rPr lang="en-CA" i="1" dirty="0" err="1">
                <a:solidFill>
                  <a:schemeClr val="tx1"/>
                </a:solidFill>
              </a:rPr>
              <a:t>all_users_path</a:t>
            </a:r>
            <a:r>
              <a:rPr lang="en-CA" dirty="0">
                <a:solidFill>
                  <a:schemeClr val="tx1"/>
                </a:solidFill>
              </a:rPr>
              <a:t>) to detect if there are any </a:t>
            </a:r>
            <a:r>
              <a:rPr lang="en-CA" i="1" dirty="0" err="1">
                <a:solidFill>
                  <a:schemeClr val="tx1"/>
                </a:solidFill>
              </a:rPr>
              <a:t>new_users</a:t>
            </a:r>
            <a:r>
              <a:rPr lang="en-CA" i="1" dirty="0">
                <a:solidFill>
                  <a:schemeClr val="tx1"/>
                </a:solidFill>
              </a:rPr>
              <a:t> </a:t>
            </a:r>
            <a:r>
              <a:rPr lang="en-CA" dirty="0">
                <a:solidFill>
                  <a:schemeClr val="tx1"/>
                </a:solidFill>
              </a:rPr>
              <a:t>already exist in</a:t>
            </a:r>
            <a:r>
              <a:rPr lang="en-CA" i="1" dirty="0">
                <a:solidFill>
                  <a:schemeClr val="tx1"/>
                </a:solidFill>
              </a:rPr>
              <a:t> </a:t>
            </a:r>
            <a:r>
              <a:rPr lang="en-CA" i="1" dirty="0" err="1">
                <a:solidFill>
                  <a:schemeClr val="tx1"/>
                </a:solidFill>
              </a:rPr>
              <a:t>all_users</a:t>
            </a:r>
            <a:endParaRPr lang="en-CA" i="1" dirty="0">
              <a:solidFill>
                <a:schemeClr val="tx1"/>
              </a:solidFill>
            </a:endParaRPr>
          </a:p>
          <a:p>
            <a:endParaRPr lang="en-US" i="1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CCBD71-E132-D245-94EF-CF7C42278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9488" y="1916348"/>
            <a:ext cx="7279599" cy="341441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2900AD9-9699-3A48-88D3-3AD34B87CB5F}"/>
              </a:ext>
            </a:extLst>
          </p:cNvPr>
          <p:cNvCxnSpPr/>
          <p:nvPr/>
        </p:nvCxnSpPr>
        <p:spPr>
          <a:xfrm>
            <a:off x="6673174" y="1527243"/>
            <a:ext cx="0" cy="389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2731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22E88-CC81-D048-B747-0AA907D83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5B07B-854B-3445-BD72-287935D1B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dirty="0">
                <a:solidFill>
                  <a:schemeClr val="tx1"/>
                </a:solidFill>
              </a:rPr>
              <a:t>3. </a:t>
            </a:r>
            <a:r>
              <a:rPr lang="en-CA" dirty="0">
                <a:solidFill>
                  <a:schemeClr val="tx1"/>
                </a:solidFill>
              </a:rPr>
              <a:t>Our function will drop any duplicated </a:t>
            </a:r>
            <a:r>
              <a:rPr lang="en-CA" i="1" dirty="0" err="1">
                <a:solidFill>
                  <a:schemeClr val="tx1"/>
                </a:solidFill>
              </a:rPr>
              <a:t>user_hash_id</a:t>
            </a:r>
            <a:r>
              <a:rPr lang="en-CA" dirty="0">
                <a:solidFill>
                  <a:schemeClr val="tx1"/>
                </a:solidFill>
              </a:rPr>
              <a:t> in </a:t>
            </a:r>
            <a:r>
              <a:rPr lang="en-CA" i="1" dirty="0" err="1">
                <a:solidFill>
                  <a:schemeClr val="tx1"/>
                </a:solidFill>
              </a:rPr>
              <a:t>new_users</a:t>
            </a:r>
            <a:r>
              <a:rPr lang="en-CA" i="1" dirty="0">
                <a:solidFill>
                  <a:schemeClr val="tx1"/>
                </a:solidFill>
              </a:rPr>
              <a:t> </a:t>
            </a:r>
            <a:r>
              <a:rPr lang="en-CA" dirty="0">
                <a:solidFill>
                  <a:schemeClr val="tx1"/>
                </a:solidFill>
              </a:rPr>
              <a:t>and </a:t>
            </a:r>
            <a:r>
              <a:rPr lang="en-CA" i="1" dirty="0" err="1">
                <a:solidFill>
                  <a:schemeClr val="tx1"/>
                </a:solidFill>
              </a:rPr>
              <a:t>all_users</a:t>
            </a:r>
            <a:r>
              <a:rPr lang="en-CA" dirty="0">
                <a:solidFill>
                  <a:schemeClr val="tx1"/>
                </a:solidFill>
              </a:rPr>
              <a:t>, and predict users’ gender with emails</a:t>
            </a:r>
          </a:p>
          <a:p>
            <a:endParaRPr lang="en-US" i="1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CCBD71-E132-D245-94EF-CF7C42278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6349" y="2217908"/>
            <a:ext cx="3922559" cy="341441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2B16074-4D50-E048-A2FA-B85207BAFE2B}"/>
              </a:ext>
            </a:extLst>
          </p:cNvPr>
          <p:cNvSpPr/>
          <p:nvPr/>
        </p:nvSpPr>
        <p:spPr>
          <a:xfrm>
            <a:off x="3881336" y="2529194"/>
            <a:ext cx="2003898" cy="4572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30CF95-B73C-E74C-9581-A9EFCF30476E}"/>
              </a:ext>
            </a:extLst>
          </p:cNvPr>
          <p:cNvSpPr txBox="1"/>
          <p:nvPr/>
        </p:nvSpPr>
        <p:spPr>
          <a:xfrm>
            <a:off x="1772762" y="2529194"/>
            <a:ext cx="14397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exist in </a:t>
            </a:r>
            <a:r>
              <a:rPr lang="en-US" sz="1400" i="1" dirty="0" err="1"/>
              <a:t>all_users</a:t>
            </a:r>
            <a:endParaRPr lang="en-US" sz="1400" i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F8B1F37-678E-6445-834A-13201EFFCF79}"/>
              </a:ext>
            </a:extLst>
          </p:cNvPr>
          <p:cNvCxnSpPr>
            <a:stCxn id="6" idx="3"/>
          </p:cNvCxnSpPr>
          <p:nvPr/>
        </p:nvCxnSpPr>
        <p:spPr>
          <a:xfrm flipV="1">
            <a:off x="3212469" y="2683082"/>
            <a:ext cx="668867" cy="1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27337825-0AF6-5946-A07F-1A46A9A5D3BA}"/>
              </a:ext>
            </a:extLst>
          </p:cNvPr>
          <p:cNvSpPr/>
          <p:nvPr/>
        </p:nvSpPr>
        <p:spPr>
          <a:xfrm>
            <a:off x="3881336" y="3492232"/>
            <a:ext cx="2003898" cy="43288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8461C3-756E-5141-8899-B1D7748DA7CA}"/>
              </a:ext>
            </a:extLst>
          </p:cNvPr>
          <p:cNvSpPr txBox="1"/>
          <p:nvPr/>
        </p:nvSpPr>
        <p:spPr>
          <a:xfrm>
            <a:off x="1911655" y="3401893"/>
            <a:ext cx="13008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duplicated </a:t>
            </a:r>
            <a:r>
              <a:rPr lang="en-US" sz="1400" i="1" dirty="0" err="1"/>
              <a:t>user_hash_id</a:t>
            </a:r>
            <a:r>
              <a:rPr lang="en-US" sz="1400" i="1" dirty="0"/>
              <a:t>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43FF9DF-388D-3344-A651-8414A041BED1}"/>
              </a:ext>
            </a:extLst>
          </p:cNvPr>
          <p:cNvCxnSpPr/>
          <p:nvPr/>
        </p:nvCxnSpPr>
        <p:spPr>
          <a:xfrm flipV="1">
            <a:off x="3016928" y="3708672"/>
            <a:ext cx="668867" cy="1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CD32D88-1DE0-CC42-BFE9-F9E2C8E300D5}"/>
              </a:ext>
            </a:extLst>
          </p:cNvPr>
          <p:cNvSpPr txBox="1"/>
          <p:nvPr/>
        </p:nvSpPr>
        <p:spPr>
          <a:xfrm>
            <a:off x="3938714" y="1575880"/>
            <a:ext cx="2374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</a:t>
            </a:r>
            <a:r>
              <a:rPr lang="en-US" i="1" dirty="0"/>
              <a:t>: </a:t>
            </a:r>
            <a:r>
              <a:rPr lang="en-US" i="1" dirty="0" err="1"/>
              <a:t>new_users.csv</a:t>
            </a:r>
            <a:r>
              <a:rPr lang="en-US" i="1" dirty="0"/>
              <a:t>: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1244CD9-C07C-7245-92B9-8B4880DBD5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2381" y="2430805"/>
            <a:ext cx="3922559" cy="298861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6F102CB-77B5-FD4E-94C8-EFCE34D8DCC8}"/>
              </a:ext>
            </a:extLst>
          </p:cNvPr>
          <p:cNvSpPr txBox="1"/>
          <p:nvPr/>
        </p:nvSpPr>
        <p:spPr>
          <a:xfrm>
            <a:off x="7722381" y="1575880"/>
            <a:ext cx="2374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  <a:r>
              <a:rPr lang="en-US" i="1" dirty="0"/>
              <a:t>: </a:t>
            </a:r>
            <a:r>
              <a:rPr lang="en-US" i="1" dirty="0" err="1"/>
              <a:t>predict.csv</a:t>
            </a:r>
            <a:endParaRPr lang="en-US" i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2F19D9E-DF44-9F4B-900B-780A173E757D}"/>
              </a:ext>
            </a:extLst>
          </p:cNvPr>
          <p:cNvSpPr/>
          <p:nvPr/>
        </p:nvSpPr>
        <p:spPr>
          <a:xfrm>
            <a:off x="7918315" y="2430805"/>
            <a:ext cx="914400" cy="2988616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02EE2F-0976-3641-8E80-64E8756C50A9}"/>
              </a:ext>
            </a:extLst>
          </p:cNvPr>
          <p:cNvSpPr txBox="1"/>
          <p:nvPr/>
        </p:nvSpPr>
        <p:spPr>
          <a:xfrm>
            <a:off x="7918315" y="5744191"/>
            <a:ext cx="13216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unique</a:t>
            </a:r>
            <a:r>
              <a:rPr lang="en-US" sz="1400" i="1" dirty="0"/>
              <a:t> </a:t>
            </a:r>
            <a:r>
              <a:rPr lang="en-US" sz="1400" i="1" dirty="0" err="1"/>
              <a:t>user_hash_id</a:t>
            </a:r>
            <a:endParaRPr lang="en-US" sz="1400" i="1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FE889F5-E59D-164C-8C34-60AB60114FD0}"/>
              </a:ext>
            </a:extLst>
          </p:cNvPr>
          <p:cNvCxnSpPr>
            <a:cxnSpLocks/>
          </p:cNvCxnSpPr>
          <p:nvPr/>
        </p:nvCxnSpPr>
        <p:spPr>
          <a:xfrm flipV="1">
            <a:off x="8406121" y="5419421"/>
            <a:ext cx="0" cy="32477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0066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22E88-CC81-D048-B747-0AA907D83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5B07B-854B-3445-BD72-287935D1B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CA" dirty="0">
                <a:solidFill>
                  <a:schemeClr val="tx1"/>
                </a:solidFill>
              </a:rPr>
              <a:t>1. Add </a:t>
            </a:r>
            <a:r>
              <a:rPr lang="en-CA" i="1" dirty="0" err="1">
                <a:solidFill>
                  <a:schemeClr val="tx1"/>
                </a:solidFill>
              </a:rPr>
              <a:t>user_hash_id</a:t>
            </a:r>
            <a:r>
              <a:rPr lang="en-CA" i="1" dirty="0">
                <a:solidFill>
                  <a:schemeClr val="tx1"/>
                </a:solidFill>
              </a:rPr>
              <a:t> </a:t>
            </a:r>
            <a:r>
              <a:rPr lang="en-CA" dirty="0">
                <a:solidFill>
                  <a:schemeClr val="tx1"/>
                </a:solidFill>
              </a:rPr>
              <a:t>column in </a:t>
            </a:r>
            <a:r>
              <a:rPr lang="en-CA" i="1" dirty="0" err="1">
                <a:solidFill>
                  <a:schemeClr val="tx1"/>
                </a:solidFill>
              </a:rPr>
              <a:t>new_users</a:t>
            </a:r>
            <a:r>
              <a:rPr lang="en-CA" i="1" dirty="0">
                <a:solidFill>
                  <a:schemeClr val="tx1"/>
                </a:solidFill>
              </a:rPr>
              <a:t> </a:t>
            </a:r>
            <a:r>
              <a:rPr lang="en-CA" dirty="0">
                <a:solidFill>
                  <a:schemeClr val="tx1"/>
                </a:solidFill>
              </a:rPr>
              <a:t>file</a:t>
            </a:r>
          </a:p>
          <a:p>
            <a:pPr lvl="0"/>
            <a:r>
              <a:rPr lang="en-CA" dirty="0">
                <a:solidFill>
                  <a:schemeClr val="tx1"/>
                </a:solidFill>
              </a:rPr>
              <a:t>2. When calling this function, add one more parameter (</a:t>
            </a:r>
            <a:r>
              <a:rPr lang="en-CA" i="1" dirty="0" err="1">
                <a:solidFill>
                  <a:schemeClr val="tx1"/>
                </a:solidFill>
              </a:rPr>
              <a:t>all_users_path</a:t>
            </a:r>
            <a:r>
              <a:rPr lang="en-CA" dirty="0">
                <a:solidFill>
                  <a:schemeClr val="tx1"/>
                </a:solidFill>
              </a:rPr>
              <a:t>)</a:t>
            </a:r>
          </a:p>
          <a:p>
            <a:pPr lvl="0"/>
            <a:r>
              <a:rPr lang="en-CA" dirty="0">
                <a:solidFill>
                  <a:schemeClr val="tx1"/>
                </a:solidFill>
              </a:rPr>
              <a:t>3. After new users’ gender are predicted, new users’ prediction need to append to the </a:t>
            </a:r>
            <a:r>
              <a:rPr lang="en-CA" i="1" dirty="0" err="1">
                <a:solidFill>
                  <a:schemeClr val="tx1"/>
                </a:solidFill>
              </a:rPr>
              <a:t>all_users</a:t>
            </a:r>
            <a:r>
              <a:rPr lang="en-CA" i="1" dirty="0">
                <a:solidFill>
                  <a:schemeClr val="tx1"/>
                </a:solidFill>
              </a:rPr>
              <a:t> </a:t>
            </a:r>
            <a:r>
              <a:rPr lang="en-CA" dirty="0">
                <a:solidFill>
                  <a:schemeClr val="tx1"/>
                </a:solidFill>
              </a:rPr>
              <a:t>file</a:t>
            </a:r>
          </a:p>
          <a:p>
            <a:pPr lvl="0"/>
            <a:r>
              <a:rPr lang="en-CA" dirty="0">
                <a:solidFill>
                  <a:schemeClr val="tx1"/>
                </a:solidFill>
              </a:rPr>
              <a:t>4. Python package stored in /</a:t>
            </a:r>
            <a:r>
              <a:rPr lang="en-CA" dirty="0" err="1">
                <a:solidFill>
                  <a:schemeClr val="tx1"/>
                </a:solidFill>
              </a:rPr>
              <a:t>mnt</a:t>
            </a:r>
            <a:r>
              <a:rPr lang="en-CA" dirty="0">
                <a:solidFill>
                  <a:schemeClr val="tx1"/>
                </a:solidFill>
              </a:rPr>
              <a:t>/</a:t>
            </a:r>
            <a:r>
              <a:rPr lang="en-CA" dirty="0" err="1">
                <a:solidFill>
                  <a:schemeClr val="tx1"/>
                </a:solidFill>
              </a:rPr>
              <a:t>xzhao</a:t>
            </a:r>
            <a:r>
              <a:rPr lang="en-CA" dirty="0">
                <a:solidFill>
                  <a:schemeClr val="tx1"/>
                </a:solidFill>
              </a:rPr>
              <a:t>/</a:t>
            </a:r>
            <a:r>
              <a:rPr lang="en-CA" dirty="0" err="1">
                <a:solidFill>
                  <a:schemeClr val="tx1"/>
                </a:solidFill>
              </a:rPr>
              <a:t>gender_nodups.zip</a:t>
            </a:r>
            <a:endParaRPr lang="en-CA" dirty="0">
              <a:solidFill>
                <a:schemeClr val="tx1"/>
              </a:solidFill>
            </a:endParaRPr>
          </a:p>
          <a:p>
            <a:endParaRPr lang="en-US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523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6C4E2-9AC4-BC45-BE41-E7338A2FF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Updated Conclusion </a:t>
            </a:r>
            <a:br>
              <a:rPr lang="en-US" dirty="0"/>
            </a:br>
            <a:r>
              <a:rPr lang="en-US" dirty="0"/>
              <a:t>July 7</a:t>
            </a:r>
            <a:r>
              <a:rPr lang="en-US" baseline="30000" dirty="0"/>
              <a:t>th</a:t>
            </a:r>
            <a:r>
              <a:rPr lang="en-US" dirty="0"/>
              <a:t> 2020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05B01-9837-3143-858B-9D296C999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Found duplicated new users in 90-day users data under /</a:t>
            </a:r>
            <a:r>
              <a:rPr lang="en-US" dirty="0" err="1"/>
              <a:t>mnt</a:t>
            </a:r>
            <a:r>
              <a:rPr lang="en-US" dirty="0"/>
              <a:t>/</a:t>
            </a:r>
            <a:r>
              <a:rPr lang="en-US" dirty="0" err="1"/>
              <a:t>tgam_adc</a:t>
            </a:r>
            <a:r>
              <a:rPr lang="en-US" dirty="0"/>
              <a:t>/data/</a:t>
            </a:r>
            <a:r>
              <a:rPr lang="en-US" dirty="0" err="1"/>
              <a:t>ur_gender</a:t>
            </a:r>
            <a:r>
              <a:rPr lang="en-US" dirty="0"/>
              <a:t>/date=2020-04-26/</a:t>
            </a:r>
          </a:p>
          <a:p>
            <a:r>
              <a:rPr lang="en-US" dirty="0"/>
              <a:t>2. Gender prediction by email has 3% variance, model does not produce duplicates</a:t>
            </a:r>
          </a:p>
          <a:p>
            <a:r>
              <a:rPr lang="en-US" dirty="0"/>
              <a:t>2. Globe and Mail team to update ETL and check if the new user exist in the 90-day users data, keep the gender as is</a:t>
            </a:r>
          </a:p>
        </p:txBody>
      </p:sp>
    </p:spTree>
    <p:extLst>
      <p:ext uri="{BB962C8B-B14F-4D97-AF65-F5344CB8AC3E}">
        <p14:creationId xmlns:p14="http://schemas.microsoft.com/office/powerpoint/2010/main" val="1738888866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{29B06076-AEED-174D-BF15-D4A016E7A8B7}tf10001124</Template>
  <TotalTime>166</TotalTime>
  <Words>278</Words>
  <Application>Microsoft Macintosh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Corbel</vt:lpstr>
      <vt:lpstr>Wingdings 2</vt:lpstr>
      <vt:lpstr>Frame</vt:lpstr>
      <vt:lpstr>Gender Prediction by Email Update </vt:lpstr>
      <vt:lpstr>Updates </vt:lpstr>
      <vt:lpstr>Updates </vt:lpstr>
      <vt:lpstr>Updates </vt:lpstr>
      <vt:lpstr>Actions </vt:lpstr>
      <vt:lpstr>Updated Conclusion  July 7th 2020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Gender Prediction by Email June 30th Update </dc:title>
  <dc:creator>Microsoft Office User</dc:creator>
  <cp:lastModifiedBy>Microsoft Office User</cp:lastModifiedBy>
  <cp:revision>15</cp:revision>
  <dcterms:created xsi:type="dcterms:W3CDTF">2020-06-29T22:48:54Z</dcterms:created>
  <dcterms:modified xsi:type="dcterms:W3CDTF">2020-07-07T21:31:48Z</dcterms:modified>
</cp:coreProperties>
</file>