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/>
    <p:restoredTop sz="89911"/>
  </p:normalViewPr>
  <p:slideViewPr>
    <p:cSldViewPr snapToGrid="0" snapToObjects="1">
      <p:cViewPr varScale="1">
        <p:scale>
          <a:sx n="85" d="100"/>
          <a:sy n="85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4049-D6BC-B34F-B191-6A23FE0ACCA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9988-DC45-4641-B75C-130794AC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9988-DC45-4641-B75C-130794ACE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9988-DC45-4641-B75C-130794ACE3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02EB-E0E5-F74F-9E4E-CB4AFF33C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6161-0AFD-7549-BDC4-86B4B84E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666D-A450-394D-BAE3-80D3F0CC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1F27-F02A-EC47-AC8B-383EFA15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9D13-5E30-7347-89EE-80556E6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3E98-D876-A14C-BFAD-86372CB3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17F4-F9BF-7440-BD39-6B6DC38A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2D60-2AC8-B84A-B8D3-163AAEB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E09D-2D2A-7343-8320-73E56EAB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A0FF-E11C-104E-AE72-3C7FBD71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BE0C2-BA90-0249-A580-4AAA5FC2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A67D-0754-E34F-BEF0-1543E56D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EECC-7682-CC44-B94E-BF2E1994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340F-2EDD-9E45-8001-87F25896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8485-3597-484D-B21F-2BC667A6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EF9B-E951-D44E-A0E4-CB9C2E0D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C242-8BDB-5948-8B6C-0BBA3DB1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85F0-23A1-AE4D-8626-9DDA581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1AD9-610E-4840-AC5A-B28B3BEB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F90A-E51B-BF41-BF10-F6C1FEDA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7699-FCB4-6447-9391-D592DA49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A65F-7744-D447-B7E5-76B421FD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37AF-AC17-E441-89AD-F5E94BF3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C765-D002-B848-B6CF-3766BF60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2677-FAB1-E54D-AD4D-A872E112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CD2F-4CDC-F44A-9C60-E65A896A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A072-A34D-4943-AA0E-5F9BAEF5A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3A9F8-3E41-1642-8BA8-BEF1070E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0733-9D5B-9B46-B004-915B4A2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CA7E-15F8-2B41-8DFC-D949E82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5057-B113-724C-83AC-B6CC8EB5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1FCA-52A8-B141-A100-0B0C3AD1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E927-D27D-534F-AEA1-40AB1720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09B74-B103-0742-A754-123CBD45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CD33D-8343-D24A-BF62-3E767C94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8C0D2-D6CB-8B4C-BA24-4FE643898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2B5E3-7B77-394B-991E-0BB34302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F8E69-D107-D742-BC05-53C1A476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B5808-6F44-344B-9BFE-33461AC6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F871-0373-0F44-A2F9-607F3C6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B2E1-35BD-5E49-90A6-E7E17306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DB4C-14CE-7346-AAB3-731F8CB0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4EF4A-CC1C-D24B-B1D3-2D936271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41693-8BC3-0249-91B9-0DE6DDC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7E47A-5C70-854C-8395-19333787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D4DA-275B-C04C-83C9-A3FACEE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781-43FB-1240-82CF-B711F39A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BD95-7767-654E-85AC-2DEA481A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578E-FC98-D840-83C6-0BE63E2B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8046-42B2-9342-A71B-26DE4464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2703-5626-B74D-956E-2CAB3930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03EE9-22DF-3147-B6B2-39BB91B1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90A0-D3BE-A043-9109-13F3CBF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3747-C5D7-8542-B15C-0CE7CB6E5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BF23-FBA2-024E-97A5-97F7696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C18D-C2B3-A54F-9421-AE10B062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3F85-D4F9-5E46-9BDC-7C79B311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5E94-4426-CE46-A2CB-C5A24081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190B7-6E21-D446-8097-13BB4CCA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E702-1B10-E847-BF35-FF080B2B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4F1C-8B8A-6940-82AB-1C3286771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1BD4-88AB-ED43-996A-4769CF5F718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59A-FA49-E94A-8AC9-65EC9B5D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1C28-7FCC-E942-B9DA-5A313351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83C8-90B1-BF47-A2B3-B7D8EF0E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Lookalike Model </a:t>
            </a:r>
            <a:br>
              <a:rPr lang="en-US" sz="4800" dirty="0"/>
            </a:br>
            <a:r>
              <a:rPr lang="en-US" sz="4800" dirty="0"/>
              <a:t>Update Meeting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EA7BA0-07BF-3548-BBDC-D5ECA1161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Beamdata </a:t>
            </a:r>
          </a:p>
          <a:p>
            <a:pPr algn="l"/>
            <a:r>
              <a:rPr lang="en-US" dirty="0"/>
              <a:t>Apr.17th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4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4F4-1543-114F-9E29-7F8A281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Feature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6FE6-D6EC-764A-AA8B-ADA9182E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162" y="2141537"/>
            <a:ext cx="10174638" cy="3592836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</a:t>
            </a:r>
          </a:p>
          <a:p>
            <a:r>
              <a:rPr lang="en-US" sz="3200" dirty="0"/>
              <a:t>Features are scaled</a:t>
            </a:r>
          </a:p>
          <a:p>
            <a:r>
              <a:rPr lang="en-US" sz="3200" dirty="0"/>
              <a:t>Important to be selective with NN / clustering</a:t>
            </a:r>
          </a:p>
          <a:p>
            <a:pPr lvl="1"/>
            <a:r>
              <a:rPr lang="en-US" dirty="0"/>
              <a:t>Because model does not weight the features</a:t>
            </a:r>
          </a:p>
          <a:p>
            <a:pPr lvl="1"/>
            <a:r>
              <a:rPr lang="en-US" dirty="0"/>
              <a:t>Must manually avoid correlation through feature engineering / selection</a:t>
            </a:r>
          </a:p>
          <a:p>
            <a:r>
              <a:rPr lang="en-US" sz="3200" dirty="0"/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1925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F939-B43D-6348-8DE9-17B9E4A3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80EB-E7D8-D44F-837F-E8B13299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85" y="1926750"/>
            <a:ext cx="7282912" cy="3405483"/>
          </a:xfrm>
        </p:spPr>
        <p:txBody>
          <a:bodyPr/>
          <a:lstStyle/>
          <a:p>
            <a:r>
              <a:rPr lang="en-US" dirty="0"/>
              <a:t>Focus on Neighbor model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Spark version </a:t>
            </a:r>
            <a:r>
              <a:rPr lang="en-US" sz="2000" dirty="0" err="1"/>
              <a:t>Nearestis</a:t>
            </a:r>
            <a:r>
              <a:rPr lang="en-US" sz="2000" dirty="0"/>
              <a:t> Locality Sensitive Hashing (LSH)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Same concept, but lumps users into buckets of users for computational efficiency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Incorporates K Means Clustering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Splits each segment into optimal # of sub clusters (2-6)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Having multiple cluster centers improves accuracy of neighbors by casting a wider 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C9D8F-19A7-7049-815F-1CDCA111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281" y="670532"/>
            <a:ext cx="3106519" cy="295896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2C7AC-E964-DB45-8B17-4A42666320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281" y="3934899"/>
            <a:ext cx="3368482" cy="25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71DE-C283-184A-841C-3812FD73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Similarity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4B8C-4FA5-4640-88D0-24D590FD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79" y="1825626"/>
            <a:ext cx="10879165" cy="3753765"/>
          </a:xfrm>
        </p:spPr>
        <p:txBody>
          <a:bodyPr>
            <a:normAutofit/>
          </a:bodyPr>
          <a:lstStyle/>
          <a:p>
            <a:pPr hangingPunct="0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Measures distance between 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user </a:t>
            </a:r>
            <a:r>
              <a:rPr lang="en-US" dirty="0"/>
              <a:t>and 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cluster center</a:t>
            </a:r>
          </a:p>
          <a:p>
            <a:pPr lvl="1" hangingPunct="0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Orders neighbors based on distance - </a:t>
            </a:r>
            <a:r>
              <a:rPr lang="en-US" sz="2000" dirty="0"/>
              <a:t>For all centers for each segment</a:t>
            </a:r>
          </a:p>
          <a:p>
            <a:pPr lvl="1" hangingPunct="0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We will normalize this distance to use as a similarity scale (0-100)</a:t>
            </a:r>
          </a:p>
          <a:p>
            <a:pPr hangingPunct="0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either select certain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dirty="0"/>
              <a:t> of users OR users above a certain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similarity score</a:t>
            </a:r>
          </a:p>
          <a:p>
            <a:pPr hangingPunct="0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Returns a ranked list of neighbors’ ADC_UIDs for each segment</a:t>
            </a:r>
          </a:p>
        </p:txBody>
      </p:sp>
    </p:spTree>
    <p:extLst>
      <p:ext uri="{BB962C8B-B14F-4D97-AF65-F5344CB8AC3E}">
        <p14:creationId xmlns:p14="http://schemas.microsoft.com/office/powerpoint/2010/main" val="37451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B04-7324-5F4A-9D2A-76589E83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Current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3DD3-4792-7549-B7DE-E746CE05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621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Currently the model works on a sample of simplified test data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size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Must run model on full-sized dataset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Test for bugs</a:t>
            </a:r>
          </a:p>
          <a:p>
            <a:pPr>
              <a:spcBef>
                <a:spcPts val="1800"/>
              </a:spcBef>
            </a:pPr>
            <a:r>
              <a:rPr lang="en-US" dirty="0"/>
              <a:t>How long does the model take to run?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Optimistic from our testing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batch run</a:t>
            </a:r>
            <a:r>
              <a:rPr lang="en-US" dirty="0"/>
              <a:t>), but hard to predict</a:t>
            </a:r>
          </a:p>
          <a:p>
            <a:pPr>
              <a:spcBef>
                <a:spcPts val="1800"/>
              </a:spcBef>
            </a:pPr>
            <a:r>
              <a:rPr lang="en-US" dirty="0"/>
              <a:t>Engineer similarity score from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15279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D7AD-62A9-0342-9276-87C3760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AFF9-398C-D546-A01E-36C35D5A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Explore similar neighbors algorithm: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Min Hash (using Jaccard distance)</a:t>
            </a:r>
          </a:p>
          <a:p>
            <a:pPr>
              <a:spcBef>
                <a:spcPts val="1200"/>
              </a:spcBef>
            </a:pPr>
            <a:r>
              <a:rPr lang="en-US" dirty="0"/>
              <a:t>Test more classification models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Encouraging early results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More complex and difficult to understand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Not industry standard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Connect models to live database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Model Implementation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65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251</Words>
  <Application>Microsoft Macintosh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Lookalike Model  Update Meeting</vt:lpstr>
      <vt:lpstr>Feature Table</vt:lpstr>
      <vt:lpstr>Modelling</vt:lpstr>
      <vt:lpstr>Similarity Score</vt:lpstr>
      <vt:lpstr>Current works</vt:lpstr>
      <vt:lpstr>Future Plan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Lookalike Model  Update Meeting</dc:title>
  <dc:creator>Jeky Cui</dc:creator>
  <cp:lastModifiedBy>Microsoft Office User</cp:lastModifiedBy>
  <cp:revision>4</cp:revision>
  <dcterms:created xsi:type="dcterms:W3CDTF">2020-04-13T17:37:51Z</dcterms:created>
  <dcterms:modified xsi:type="dcterms:W3CDTF">2020-04-17T18:32:26Z</dcterms:modified>
</cp:coreProperties>
</file>