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303" r:id="rId3"/>
    <p:sldId id="302" r:id="rId4"/>
    <p:sldId id="277" r:id="rId5"/>
    <p:sldId id="298" r:id="rId6"/>
    <p:sldId id="289" r:id="rId7"/>
    <p:sldId id="283" r:id="rId8"/>
    <p:sldId id="265" r:id="rId9"/>
    <p:sldId id="264" r:id="rId10"/>
    <p:sldId id="281" r:id="rId11"/>
    <p:sldId id="304" r:id="rId12"/>
    <p:sldId id="297" r:id="rId13"/>
    <p:sldId id="293" r:id="rId14"/>
    <p:sldId id="28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9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1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42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2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1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9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12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7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7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19B37E-9C28-4271-B668-1A6EE05EB50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011446-4DEB-450B-B001-67209C4CAA1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ctrTitle"/>
          </p:nvPr>
        </p:nvSpPr>
        <p:spPr>
          <a:xfrm>
            <a:off x="1134719" y="1795256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104" y="5323698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Исполнитель:  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Сетко А.И.</a:t>
            </a:r>
            <a:endParaRPr lang="ru-RU" sz="2400" dirty="0" smtClean="0">
              <a:solidFill>
                <a:schemeClr val="tx1">
                  <a:lumMod val="8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Руководитель: </a:t>
            </a:r>
            <a:r>
              <a:rPr lang="ru-RU" sz="2400" dirty="0" err="1" smtClean="0">
                <a:solidFill>
                  <a:schemeClr val="tx1">
                    <a:lumMod val="8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Стефановский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И.Л.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01368" y="964664"/>
            <a:ext cx="8613713" cy="26792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Презентация к отчету по </a:t>
            </a:r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технологической</a:t>
            </a:r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практике</a:t>
            </a:r>
            <a:endParaRPr lang="ru-RU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55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298129" y="2064325"/>
            <a:ext cx="978821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8800" dirty="0" smtClean="0">
                <a:ln w="38100">
                  <a:solidFill>
                    <a:schemeClr val="accent2"/>
                  </a:solidFill>
                </a:ln>
              </a:rPr>
              <a:t>Демонстрация приложения</a:t>
            </a:r>
            <a:endParaRPr lang="ru-RU" sz="8800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6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3060801"/>
            <a:ext cx="3888568" cy="33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252132"/>
            <a:ext cx="11736200" cy="58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7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430275" y="1035423"/>
            <a:ext cx="7277301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3534" y="764540"/>
            <a:ext cx="2972360" cy="5201158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904970" y="764540"/>
            <a:ext cx="3100948" cy="4720879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7346015" y="764540"/>
            <a:ext cx="3516719" cy="30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5678" y="2598058"/>
            <a:ext cx="8596668" cy="132080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lang="ru-RU" sz="6000" dirty="0"/>
          </a:p>
        </p:txBody>
      </p:sp>
      <p:pic>
        <p:nvPicPr>
          <p:cNvPr id="3" name="Picture 2" descr="Картинки по запросу чат б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1" y="3060801"/>
            <a:ext cx="3888568" cy="33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948" y="224838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	</a:t>
            </a:r>
            <a:r>
              <a:rPr lang="ru-RU" dirty="0"/>
              <a:t>Минское республиканское унитарное предприятие электроэнергетики «</a:t>
            </a:r>
            <a:r>
              <a:rPr lang="ru-RU" dirty="0" err="1"/>
              <a:t>Минскэнерго</a:t>
            </a:r>
            <a:r>
              <a:rPr lang="ru-RU" dirty="0"/>
              <a:t>» представляет собой единый сложный технологический комплекс, </a:t>
            </a:r>
            <a:r>
              <a:rPr lang="ru-RU" dirty="0" err="1"/>
              <a:t>обеспечиващий</a:t>
            </a:r>
            <a:r>
              <a:rPr lang="ru-RU" dirty="0"/>
              <a:t> производство, передачу и распределение электрической и тепловой энергии. Организация находится в ведении Министерства энергетики Республики Беларусь, которое является учредителем организации, и входит в состав государственного производственного объединения электроэнергетики «</a:t>
            </a:r>
            <a:r>
              <a:rPr lang="ru-RU" dirty="0" err="1"/>
              <a:t>Белэнерго</a:t>
            </a:r>
            <a:r>
              <a:rPr lang="ru-RU" dirty="0"/>
              <a:t>». Предприятие осуществляет электроснабжение города Минска и Минской области, теплоснабжение городов Минска, Молодечно, Жодино, Борисова, Вилейки, Руденска и поселка Дружный. В зоне обслуживания проживает около 3,5 млн населения, а также расположены крупнейшие промышленные предприятия Республики Беларусь («</a:t>
            </a:r>
            <a:r>
              <a:rPr lang="ru-RU" dirty="0" err="1"/>
              <a:t>Беларуськалий</a:t>
            </a:r>
            <a:r>
              <a:rPr lang="ru-RU" dirty="0"/>
              <a:t>», «БЕЛДЖИ», МАЗ, МТЗ, индустриальный парк «Великий камень» и другие).</a:t>
            </a:r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10618" y="71561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 smtClean="0">
                <a:ln w="38100">
                  <a:solidFill>
                    <a:schemeClr val="accent2"/>
                  </a:solidFill>
                </a:ln>
              </a:rPr>
              <a:t>Место практики</a:t>
            </a:r>
            <a:endParaRPr lang="ru-RU" sz="4400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89" y="264924"/>
            <a:ext cx="227679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 noGrp="1"/>
          </p:cNvSpPr>
          <p:nvPr>
            <p:ph type="title"/>
          </p:nvPr>
        </p:nvSpPr>
        <p:spPr>
          <a:xfrm>
            <a:off x="1024044" y="2857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ln w="38100">
                  <a:solidFill>
                    <a:schemeClr val="accent2"/>
                  </a:solidFill>
                </a:ln>
              </a:rPr>
              <a:t>Задание</a:t>
            </a:r>
            <a:endParaRPr lang="ru-RU" sz="5400" dirty="0">
              <a:ln w="38100">
                <a:solidFill>
                  <a:schemeClr val="accent2"/>
                </a:solidFill>
              </a:ln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78320" y="1866900"/>
            <a:ext cx="9576986" cy="4832350"/>
          </a:xfrm>
        </p:spPr>
        <p:txBody>
          <a:bodyPr>
            <a:noAutofit/>
          </a:bodyPr>
          <a:lstStyle/>
          <a:p>
            <a:pPr lvl="0"/>
            <a:r>
              <a:rPr lang="ru-RU" sz="1800" dirty="0"/>
              <a:t>изучение требований, предъявляемых к безопасной и комфортной работе инженеров-программистов;</a:t>
            </a:r>
            <a:endParaRPr lang="be-BY" sz="1800" dirty="0"/>
          </a:p>
          <a:p>
            <a:pPr lvl="0"/>
            <a:r>
              <a:rPr lang="ru-RU" sz="1800" dirty="0"/>
              <a:t>знакомство со спецификой этапов жизненного цикла программного продукта;</a:t>
            </a:r>
            <a:endParaRPr lang="be-BY" sz="1800" dirty="0"/>
          </a:p>
          <a:p>
            <a:pPr lvl="0"/>
            <a:r>
              <a:rPr lang="ru-RU" sz="1800" dirty="0" smtClean="0"/>
              <a:t>проектирование </a:t>
            </a:r>
            <a:r>
              <a:rPr lang="ru-RU" sz="1800" dirty="0"/>
              <a:t>структуры программного комплекса и базы данных для хранения информации в соответствии с темой </a:t>
            </a:r>
            <a:r>
              <a:rPr lang="ru-RU" sz="1800" dirty="0" smtClean="0"/>
              <a:t>работы</a:t>
            </a:r>
            <a:r>
              <a:rPr lang="ru-RU" sz="1800" dirty="0"/>
              <a:t>;</a:t>
            </a:r>
            <a:endParaRPr lang="be-BY" sz="1800" dirty="0"/>
          </a:p>
          <a:p>
            <a:pPr lvl="0"/>
            <a:r>
              <a:rPr lang="ru-RU" sz="1800" dirty="0"/>
              <a:t>разработать </a:t>
            </a:r>
            <a:r>
              <a:rPr lang="ru-RU" sz="1800" dirty="0" err="1"/>
              <a:t>web</a:t>
            </a:r>
            <a:r>
              <a:rPr lang="ru-RU" sz="1800" dirty="0"/>
              <a:t>-приложение баз данных сервисного центра по ремонту оборудования, создание интерфейса в виде набора </a:t>
            </a:r>
            <a:r>
              <a:rPr lang="ru-RU" sz="1800" dirty="0" err="1"/>
              <a:t>web</a:t>
            </a:r>
            <a:r>
              <a:rPr lang="ru-RU" sz="1800" dirty="0"/>
              <a:t>-страниц, </a:t>
            </a:r>
            <a:r>
              <a:rPr lang="ru-RU" sz="1800" dirty="0" smtClean="0"/>
              <a:t>обеспечивающих </a:t>
            </a:r>
            <a:r>
              <a:rPr lang="ru-RU" sz="1800" dirty="0"/>
              <a:t>отображение и редактирование информации из базы данных, для автоматизации работы со структурированной информацией сервисного </a:t>
            </a:r>
            <a:r>
              <a:rPr lang="ru-RU" sz="1800" dirty="0" smtClean="0"/>
              <a:t>центра</a:t>
            </a:r>
            <a:r>
              <a:rPr lang="ru-RU" sz="1800" dirty="0"/>
              <a:t>;</a:t>
            </a:r>
            <a:endParaRPr lang="be-BY" sz="1800" dirty="0"/>
          </a:p>
          <a:p>
            <a:pPr lvl="0"/>
            <a:r>
              <a:rPr lang="ru-RU" sz="1800" dirty="0"/>
              <a:t>формирование информационной базы для </a:t>
            </a:r>
            <a:r>
              <a:rPr lang="ru-RU" sz="1800" dirty="0" smtClean="0"/>
              <a:t>выполнения </a:t>
            </a:r>
            <a:r>
              <a:rPr lang="ru-RU" sz="1800" dirty="0"/>
              <a:t>работы и тестирования предполагаемых к созданию программных продуктов;</a:t>
            </a:r>
            <a:endParaRPr lang="be-BY" sz="1800" dirty="0"/>
          </a:p>
          <a:p>
            <a:pPr lvl="0"/>
            <a:endParaRPr lang="be-BY" sz="1600" dirty="0"/>
          </a:p>
          <a:p>
            <a:pPr marL="0" indent="0">
              <a:lnSpc>
                <a:spcPct val="250000"/>
              </a:lnSpc>
              <a:buNone/>
            </a:pPr>
            <a:endParaRPr lang="ru-RU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5289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41682" y="13906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8800" dirty="0" smtClean="0">
                <a:ln w="38100">
                  <a:solidFill>
                    <a:schemeClr val="accent2"/>
                  </a:solidFill>
                </a:ln>
              </a:rPr>
              <a:t>Алгоритм решения задачи</a:t>
            </a:r>
            <a:endParaRPr lang="ru-RU" sz="8800" dirty="0">
              <a:ln w="38100"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508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81082" y="2245661"/>
            <a:ext cx="5783916" cy="3367348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ln w="38100">
                  <a:solidFill>
                    <a:schemeClr val="accent2"/>
                  </a:solidFill>
                </a:ln>
              </a:rPr>
              <a:t>Схема </a:t>
            </a:r>
            <a:r>
              <a:rPr lang="ru-RU" b="1" i="1" dirty="0">
                <a:ln w="38100">
                  <a:solidFill>
                    <a:schemeClr val="accent2"/>
                  </a:solidFill>
                </a:ln>
              </a:rPr>
              <a:t>модели </a:t>
            </a:r>
            <a:r>
              <a:rPr lang="en-US" b="1" i="1" dirty="0">
                <a:ln w="38100">
                  <a:solidFill>
                    <a:schemeClr val="accent2"/>
                  </a:solidFill>
                </a:ln>
              </a:rPr>
              <a:t>MVC </a:t>
            </a:r>
            <a:r>
              <a:rPr lang="ru-RU" b="1" i="1" dirty="0">
                <a:ln w="38100">
                  <a:solidFill>
                    <a:schemeClr val="accent2"/>
                  </a:solidFill>
                </a:ln>
              </a:rPr>
              <a:t/>
            </a:r>
            <a:br>
              <a:rPr lang="ru-RU" b="1" i="1" dirty="0">
                <a:ln w="38100">
                  <a:solidFill>
                    <a:schemeClr val="accent2"/>
                  </a:solidFill>
                </a:ln>
              </a:rPr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www.moluch.ru/archive/87/16899/images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5" y="234951"/>
            <a:ext cx="11092036" cy="63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66415" y="761814"/>
            <a:ext cx="2786384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00" b="1" i="1" dirty="0" smtClean="0">
                <a:ln w="38100">
                  <a:solidFill>
                    <a:schemeClr val="accent2"/>
                  </a:solidFill>
                </a:ln>
              </a:rPr>
              <a:t>MVC</a:t>
            </a:r>
            <a:endParaRPr lang="ru-RU" sz="9600" b="1" i="1" dirty="0">
              <a:ln w="38100"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771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42564" y="228414"/>
            <a:ext cx="10406385" cy="13336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b="1" i="1" dirty="0" smtClean="0">
                <a:ln w="38100">
                  <a:solidFill>
                    <a:schemeClr val="accent2"/>
                  </a:solidFill>
                </a:ln>
              </a:rPr>
              <a:t>Клиент-Сервер</a:t>
            </a:r>
            <a:endParaRPr lang="ru-RU" sz="5400" b="1" i="1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7" name="Рисунок 6" descr="pic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2099"/>
            <a:ext cx="9081430" cy="481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03532" y="5143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11500" dirty="0" smtClean="0">
              <a:ln w="38100">
                <a:solidFill>
                  <a:schemeClr val="accent2"/>
                </a:solidFill>
              </a:ln>
            </a:endParaRPr>
          </a:p>
          <a:p>
            <a:r>
              <a:rPr lang="ru-RU" sz="11500" dirty="0" smtClean="0">
                <a:ln w="38100">
                  <a:solidFill>
                    <a:schemeClr val="accent2"/>
                  </a:solidFill>
                </a:ln>
              </a:rPr>
              <a:t>Разработка </a:t>
            </a:r>
            <a:r>
              <a:rPr lang="ru-RU" sz="11500" dirty="0" smtClean="0">
                <a:ln w="38100">
                  <a:solidFill>
                    <a:schemeClr val="accent2"/>
                  </a:solidFill>
                </a:ln>
              </a:rPr>
              <a:t>приложения</a:t>
            </a:r>
            <a:endParaRPr lang="ru-RU" sz="11500" dirty="0">
              <a:ln w="38100"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2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223515" y="18865"/>
            <a:ext cx="10626418" cy="969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 smtClean="0">
                <a:ln w="38100">
                  <a:solidFill>
                    <a:schemeClr val="accent2"/>
                  </a:solidFill>
                </a:ln>
              </a:rPr>
              <a:t>Диаграмма базы данных</a:t>
            </a:r>
            <a:endParaRPr lang="ru-RU" sz="5400" dirty="0">
              <a:ln w="38100">
                <a:solidFill>
                  <a:schemeClr val="accent2"/>
                </a:solidFill>
              </a:ln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721224" y="1089212"/>
            <a:ext cx="8525435" cy="4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1222</TotalTime>
  <Words>123</Words>
  <Application>Microsoft Office PowerPoint</Application>
  <PresentationFormat>Широкоэкранный</PresentationFormat>
  <Paragraphs>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Trebuchet MS</vt:lpstr>
      <vt:lpstr>Ретро</vt:lpstr>
      <vt:lpstr> </vt:lpstr>
      <vt:lpstr>Презентация PowerPoint</vt:lpstr>
      <vt:lpstr>Задание</vt:lpstr>
      <vt:lpstr>Презентация PowerPoint</vt:lpstr>
      <vt:lpstr>Схема модели MVC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Никитенко Анастасия Игоревна</dc:creator>
  <cp:lastModifiedBy>Анастасия Игоревна Сетко</cp:lastModifiedBy>
  <cp:revision>48</cp:revision>
  <dcterms:created xsi:type="dcterms:W3CDTF">2016-05-15T17:01:28Z</dcterms:created>
  <dcterms:modified xsi:type="dcterms:W3CDTF">2020-10-24T05:28:14Z</dcterms:modified>
</cp:coreProperties>
</file>