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E63EF-5982-4F01-9740-23669F47E6C3}" v="1" dt="2022-10-29T11:15:24.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8" d="100"/>
          <a:sy n="158" d="100"/>
        </p:scale>
        <p:origin x="19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Ringger" userId="f20c7863d1cb2286" providerId="LiveId" clId="{471E63EF-5982-4F01-9740-23669F47E6C3}"/>
    <pc:docChg chg="modSld">
      <pc:chgData name="Christian Ringger" userId="f20c7863d1cb2286" providerId="LiveId" clId="{471E63EF-5982-4F01-9740-23669F47E6C3}" dt="2022-10-29T11:15:31.578" v="1" actId="167"/>
      <pc:docMkLst>
        <pc:docMk/>
      </pc:docMkLst>
      <pc:sldChg chg="addSp modSp mod">
        <pc:chgData name="Christian Ringger" userId="f20c7863d1cb2286" providerId="LiveId" clId="{471E63EF-5982-4F01-9740-23669F47E6C3}" dt="2022-10-29T11:15:31.578" v="1" actId="167"/>
        <pc:sldMkLst>
          <pc:docMk/>
          <pc:sldMk cId="1501787615" sldId="256"/>
        </pc:sldMkLst>
        <pc:picChg chg="add mod ord">
          <ac:chgData name="Christian Ringger" userId="f20c7863d1cb2286" providerId="LiveId" clId="{471E63EF-5982-4F01-9740-23669F47E6C3}" dt="2022-10-29T11:15:31.578" v="1" actId="167"/>
          <ac:picMkLst>
            <pc:docMk/>
            <pc:sldMk cId="1501787615" sldId="256"/>
            <ac:picMk id="3" creationId="{0C66665A-CA6B-440C-B7B8-2E61F154D0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47E30BC3-26DC-45C3-8D90-32BE5966E106}" type="datetimeFigureOut">
              <a:rPr lang="de-CH" smtClean="0"/>
              <a:t>29.10.2022</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654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29.10.2022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76317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29.10.2022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728552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29.10.2022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7814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de-DE"/>
              <a:t>Mastertitelformat bearbeiten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29.10.2022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79358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7E30BC3-26DC-45C3-8D90-32BE5966E106}" type="datetimeFigureOut">
              <a:rPr lang="de-CH" smtClean="0"/>
              <a:t>29.10.2022</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374149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7E30BC3-26DC-45C3-8D90-32BE5966E106}" type="datetimeFigureOut">
              <a:rPr lang="de-CH" smtClean="0"/>
              <a:t>29.10.2022</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089161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7E30BC3-26DC-45C3-8D90-32BE5966E106}" type="datetimeFigureOut">
              <a:rPr lang="de-CH" smtClean="0"/>
              <a:t>29.10.2022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587299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7E30BC3-26DC-45C3-8D90-32BE5966E106}" type="datetimeFigureOut">
              <a:rPr lang="de-CH" smtClean="0"/>
              <a:t>29.10.2022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31418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7E30BC3-26DC-45C3-8D90-32BE5966E106}" type="datetimeFigureOut">
              <a:rPr lang="de-CH" smtClean="0"/>
              <a:t>29.10.2022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4972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7E30BC3-26DC-45C3-8D90-32BE5966E106}" type="datetimeFigureOut">
              <a:rPr lang="de-CH" smtClean="0"/>
              <a:t>29.10.2022</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18151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7E30BC3-26DC-45C3-8D90-32BE5966E106}" type="datetimeFigureOut">
              <a:rPr lang="de-CH" smtClean="0"/>
              <a:t>29.10.2022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376859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20000" y="2505075"/>
            <a:ext cx="5025216"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6" name="Content Placeholder 5"/>
          <p:cNvSpPr>
            <a:spLocks noGrp="1"/>
          </p:cNvSpPr>
          <p:nvPr>
            <p:ph sz="quarter" idx="4"/>
          </p:nvPr>
        </p:nvSpPr>
        <p:spPr>
          <a:xfrm>
            <a:off x="6319840" y="2505075"/>
            <a:ext cx="503554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7E30BC3-26DC-45C3-8D90-32BE5966E106}" type="datetimeFigureOut">
              <a:rPr lang="de-CH" smtClean="0"/>
              <a:t>29.10.2022</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66103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7E30BC3-26DC-45C3-8D90-32BE5966E106}" type="datetimeFigureOut">
              <a:rPr lang="de-CH" smtClean="0"/>
              <a:t>29.10.2022</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134317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30BC3-26DC-45C3-8D90-32BE5966E106}" type="datetimeFigureOut">
              <a:rPr lang="de-CH" smtClean="0"/>
              <a:t>29.10.2022</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436864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29.10.2022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92584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E30BC3-26DC-45C3-8D90-32BE5966E106}" type="datetimeFigureOut">
              <a:rPr lang="de-CH" smtClean="0"/>
              <a:t>29.10.2022</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5E2A42C6-6404-428C-AD33-F26148E2BC45}" type="slidenum">
              <a:rPr lang="de-CH" smtClean="0"/>
              <a:t>‹Nr.›</a:t>
            </a:fld>
            <a:endParaRPr lang="de-CH"/>
          </a:p>
        </p:txBody>
      </p:sp>
    </p:spTree>
    <p:extLst>
      <p:ext uri="{BB962C8B-B14F-4D97-AF65-F5344CB8AC3E}">
        <p14:creationId xmlns:p14="http://schemas.microsoft.com/office/powerpoint/2010/main" val="209423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7E30BC3-26DC-45C3-8D90-32BE5966E106}" type="datetimeFigureOut">
              <a:rPr lang="de-CH" smtClean="0"/>
              <a:t>29.10.2022</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E2A42C6-6404-428C-AD33-F26148E2BC45}" type="slidenum">
              <a:rPr lang="de-CH" smtClean="0"/>
              <a:t>‹Nr.›</a:t>
            </a:fld>
            <a:endParaRPr lang="de-CH"/>
          </a:p>
        </p:txBody>
      </p:sp>
    </p:spTree>
    <p:extLst>
      <p:ext uri="{BB962C8B-B14F-4D97-AF65-F5344CB8AC3E}">
        <p14:creationId xmlns:p14="http://schemas.microsoft.com/office/powerpoint/2010/main" val="47417334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C66665A-CA6B-440C-B7B8-2E61F154D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6"/>
            <a:ext cx="12192000" cy="6852047"/>
          </a:xfrm>
          <a:prstGeom prst="rect">
            <a:avLst/>
          </a:prstGeom>
        </p:spPr>
      </p:pic>
      <p:sp>
        <p:nvSpPr>
          <p:cNvPr id="4" name="Titel 3">
            <a:extLst>
              <a:ext uri="{FF2B5EF4-FFF2-40B4-BE49-F238E27FC236}">
                <a16:creationId xmlns:a16="http://schemas.microsoft.com/office/drawing/2014/main" id="{E5FD6812-9B4E-4716-AFC5-0A90FC03362F}"/>
              </a:ext>
            </a:extLst>
          </p:cNvPr>
          <p:cNvSpPr>
            <a:spLocks noGrp="1"/>
          </p:cNvSpPr>
          <p:nvPr>
            <p:ph type="title"/>
          </p:nvPr>
        </p:nvSpPr>
        <p:spPr/>
        <p:txBody>
          <a:bodyPr/>
          <a:lstStyle/>
          <a:p>
            <a:r>
              <a:rPr lang="de-DE" dirty="0"/>
              <a:t>Gleich geht’s weiter</a:t>
            </a:r>
            <a:endParaRPr lang="de-CH" dirty="0"/>
          </a:p>
        </p:txBody>
      </p:sp>
      <p:sp>
        <p:nvSpPr>
          <p:cNvPr id="5" name="Inhaltsplatzhalter 4">
            <a:extLst>
              <a:ext uri="{FF2B5EF4-FFF2-40B4-BE49-F238E27FC236}">
                <a16:creationId xmlns:a16="http://schemas.microsoft.com/office/drawing/2014/main" id="{A001A423-CAE5-4FC1-BC7F-1F9D32243EAF}"/>
              </a:ext>
            </a:extLst>
          </p:cNvPr>
          <p:cNvSpPr>
            <a:spLocks noGrp="1"/>
          </p:cNvSpPr>
          <p:nvPr>
            <p:ph sz="half" idx="1"/>
          </p:nvPr>
        </p:nvSpPr>
        <p:spPr/>
        <p:txBody>
          <a:bodyPr>
            <a:normAutofit fontScale="85000" lnSpcReduction="20000"/>
          </a:bodyPr>
          <a:lstStyle/>
          <a:p>
            <a:pPr marL="0" indent="0">
              <a:buNone/>
            </a:pPr>
            <a:r>
              <a:rPr lang="de-DE" sz="3300" b="1" dirty="0"/>
              <a:t>Segnung des Brotes</a:t>
            </a:r>
          </a:p>
          <a:p>
            <a:pPr marL="0" indent="0">
              <a:buNone/>
            </a:pPr>
            <a:endParaRPr lang="de-DE" dirty="0"/>
          </a:p>
          <a:p>
            <a:pPr marL="0" indent="0">
              <a:buNone/>
            </a:pPr>
            <a:r>
              <a:rPr lang="de-DE" dirty="0"/>
              <a:t>O Gott, ewiger Vater, wir bitten dich im Namen deines Sohnes, Jesus Christus, segne und heilige dieses Brot für die Seele all derer, die davon nehmen, damit sie zum Gedächtnis des Leibes deines Sohnes essen und dir, o Gott, ewiger Vater, bezeugen, dass sie willens sind, den Namen deines Sohnes auf sich zu nehmen und immer an ihn zu denken und seine Gebote, die er ihnen gegeben hat, zu halten, damit sein Geist immer mit ihnen sei. Amen.</a:t>
            </a:r>
          </a:p>
        </p:txBody>
      </p:sp>
      <p:sp>
        <p:nvSpPr>
          <p:cNvPr id="6" name="Inhaltsplatzhalter 5">
            <a:extLst>
              <a:ext uri="{FF2B5EF4-FFF2-40B4-BE49-F238E27FC236}">
                <a16:creationId xmlns:a16="http://schemas.microsoft.com/office/drawing/2014/main" id="{A5BFFEF8-FB09-46D2-BA90-FEB44268FABB}"/>
              </a:ext>
            </a:extLst>
          </p:cNvPr>
          <p:cNvSpPr>
            <a:spLocks noGrp="1"/>
          </p:cNvSpPr>
          <p:nvPr>
            <p:ph sz="half" idx="2"/>
          </p:nvPr>
        </p:nvSpPr>
        <p:spPr/>
        <p:txBody>
          <a:bodyPr>
            <a:normAutofit fontScale="85000" lnSpcReduction="20000"/>
          </a:bodyPr>
          <a:lstStyle/>
          <a:p>
            <a:pPr marL="0" indent="0">
              <a:buNone/>
            </a:pPr>
            <a:r>
              <a:rPr lang="de-DE" sz="3300" b="1" dirty="0"/>
              <a:t>Segnung des Wassers</a:t>
            </a:r>
          </a:p>
          <a:p>
            <a:pPr marL="0" indent="0">
              <a:buNone/>
            </a:pPr>
            <a:endParaRPr lang="de-DE" dirty="0"/>
          </a:p>
          <a:p>
            <a:pPr marL="0" indent="0">
              <a:buNone/>
            </a:pPr>
            <a:r>
              <a:rPr lang="de-DE" dirty="0"/>
              <a:t>O Gott, ewiger Vater, wir bitten dich im Namen deines Sohnes, Jesus Christus, segne und heilige dieses Wasser für die Seele all derer, die davon trinken, damit sie es zum Gedächtnis des Blutes deines Sohnes tun, das für sie vergossen wurde, damit sie dir, o Gott, ewiger Vater, bezeugen, dass sie wahrhaftig immer an ihn denken, damit sein Geist mit ihnen sei. Amen.</a:t>
            </a:r>
          </a:p>
        </p:txBody>
      </p:sp>
    </p:spTree>
    <p:extLst>
      <p:ext uri="{BB962C8B-B14F-4D97-AF65-F5344CB8AC3E}">
        <p14:creationId xmlns:p14="http://schemas.microsoft.com/office/powerpoint/2010/main" val="1501787615"/>
      </p:ext>
    </p:extLst>
  </p:cSld>
  <p:clrMapOvr>
    <a:masterClrMapping/>
  </p:clrMapOvr>
</p:sld>
</file>

<file path=ppt/theme/theme1.xml><?xml version="1.0" encoding="utf-8"?>
<a:theme xmlns:a="http://schemas.openxmlformats.org/drawingml/2006/main" name="Tiefe">
  <a:themeElements>
    <a:clrScheme name="Tief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Tief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e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TM04033923[[fn=Tiefe]]</Template>
  <TotalTime>0</TotalTime>
  <Words>181</Words>
  <Application>Microsoft Office PowerPoint</Application>
  <PresentationFormat>Breitbild</PresentationFormat>
  <Paragraphs>7</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Corbel</vt:lpstr>
      <vt:lpstr>Tiefe</vt:lpstr>
      <vt:lpstr>Gleich geht’s weiter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Gleich geht’s weiter</dc:title>
  <dc:creator>Ringger  Christian</dc:creator>
  <cp:lastModifiedBy>Christian Ringger</cp:lastModifiedBy>
  <cp:revision>1</cp:revision>
  <dcterms:created xsi:type="dcterms:W3CDTF">2021-01-16T11:55:18Z</dcterms:created>
  <dcterms:modified xsi:type="dcterms:W3CDTF">2022-10-29T11:15:32Z</dcterms:modified>
</cp:coreProperties>
</file>