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64436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FEB"/>
    <a:srgbClr val="6C5986"/>
    <a:srgbClr val="4A3D5C"/>
    <a:srgbClr val="FFDDFF"/>
    <a:srgbClr val="E219E7"/>
    <a:srgbClr val="FFEBFF"/>
    <a:srgbClr val="442B14"/>
    <a:srgbClr val="805125"/>
    <a:srgbClr val="975C24"/>
    <a:srgbClr val="FBD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458" y="294620"/>
            <a:ext cx="483274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458" y="945535"/>
            <a:ext cx="4832747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63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21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1246" y="95846"/>
            <a:ext cx="1389415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002" y="95846"/>
            <a:ext cx="4087699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62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12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6" y="448807"/>
            <a:ext cx="5557659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46" y="1204734"/>
            <a:ext cx="5557659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62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002" y="479227"/>
            <a:ext cx="2738557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2104" y="479227"/>
            <a:ext cx="2738557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7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41" y="95846"/>
            <a:ext cx="5557659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841" y="441305"/>
            <a:ext cx="2725971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841" y="657582"/>
            <a:ext cx="2725971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62104" y="441305"/>
            <a:ext cx="273939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62104" y="657582"/>
            <a:ext cx="2739396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58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914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50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41" y="120015"/>
            <a:ext cx="207824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396" y="259199"/>
            <a:ext cx="3262104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841" y="540067"/>
            <a:ext cx="207824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743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41" y="120015"/>
            <a:ext cx="207824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9396" y="259199"/>
            <a:ext cx="3262104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841" y="540067"/>
            <a:ext cx="207824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27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002" y="95846"/>
            <a:ext cx="5557659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2" y="479227"/>
            <a:ext cx="5557659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002" y="1668542"/>
            <a:ext cx="144982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7391-19B2-4B96-AE7B-18C4588B8450}" type="datetimeFigureOut">
              <a:rPr lang="es-419" smtClean="0"/>
              <a:t>20/10/2022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464" y="1668542"/>
            <a:ext cx="217473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50837" y="1668542"/>
            <a:ext cx="144982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2894-0F93-46E6-BBA2-111E36C494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57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C5FF48-EB35-4F5E-BBC0-78CC90F0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8464" y="-324285"/>
            <a:ext cx="1646738" cy="253858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0D5336C-FA09-85E6-0A3A-2E7126A04A16}"/>
              </a:ext>
            </a:extLst>
          </p:cNvPr>
          <p:cNvSpPr txBox="1"/>
          <p:nvPr/>
        </p:nvSpPr>
        <p:spPr>
          <a:xfrm rot="291945">
            <a:off x="2625046" y="-365622"/>
            <a:ext cx="184731" cy="338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419" sz="1598" dirty="0">
              <a:solidFill>
                <a:schemeClr val="bg1"/>
              </a:solidFill>
              <a:latin typeface="Anja Eliane accent" panose="02020500000000000000" pitchFamily="18" charset="0"/>
              <a:ea typeface="Anja Eliane accent" panose="02020500000000000000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C042C35-16DF-99A6-A868-E7A29EA51FF0}"/>
              </a:ext>
            </a:extLst>
          </p:cNvPr>
          <p:cNvSpPr txBox="1"/>
          <p:nvPr/>
        </p:nvSpPr>
        <p:spPr>
          <a:xfrm>
            <a:off x="2533015" y="-550426"/>
            <a:ext cx="184731" cy="338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419" sz="1598" dirty="0">
              <a:solidFill>
                <a:schemeClr val="bg1"/>
              </a:solidFill>
              <a:latin typeface="Anja Eliane accent" panose="02020500000000000000" pitchFamily="18" charset="0"/>
              <a:ea typeface="Anja Eliane accent" panose="02020500000000000000" pitchFamily="18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7B89AAB-4C4B-7BF5-532E-AFD9F2C91451}"/>
              </a:ext>
            </a:extLst>
          </p:cNvPr>
          <p:cNvSpPr/>
          <p:nvPr/>
        </p:nvSpPr>
        <p:spPr>
          <a:xfrm>
            <a:off x="3613276" y="-202442"/>
            <a:ext cx="147825" cy="33206"/>
          </a:xfrm>
          <a:prstGeom prst="roundRect">
            <a:avLst/>
          </a:prstGeom>
          <a:solidFill>
            <a:srgbClr val="E219E7">
              <a:alpha val="48627"/>
            </a:srgbClr>
          </a:solidFill>
          <a:ln>
            <a:solidFill>
              <a:srgbClr val="E21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36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33C967-21C2-52BB-0702-2F4857E59FD2}"/>
              </a:ext>
            </a:extLst>
          </p:cNvPr>
          <p:cNvSpPr/>
          <p:nvPr/>
        </p:nvSpPr>
        <p:spPr>
          <a:xfrm>
            <a:off x="3244786" y="-200353"/>
            <a:ext cx="147825" cy="33206"/>
          </a:xfrm>
          <a:prstGeom prst="roundRect">
            <a:avLst/>
          </a:prstGeom>
          <a:solidFill>
            <a:srgbClr val="E219E7">
              <a:alpha val="48627"/>
            </a:srgbClr>
          </a:solidFill>
          <a:ln>
            <a:solidFill>
              <a:srgbClr val="E21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36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720EB0-C406-591D-4C2F-6D7278716157}"/>
              </a:ext>
            </a:extLst>
          </p:cNvPr>
          <p:cNvSpPr/>
          <p:nvPr/>
        </p:nvSpPr>
        <p:spPr>
          <a:xfrm>
            <a:off x="3423630" y="-200408"/>
            <a:ext cx="147825" cy="33206"/>
          </a:xfrm>
          <a:prstGeom prst="roundRect">
            <a:avLst/>
          </a:prstGeom>
          <a:solidFill>
            <a:srgbClr val="E219E7">
              <a:alpha val="48627"/>
            </a:srgbClr>
          </a:solidFill>
          <a:ln>
            <a:solidFill>
              <a:srgbClr val="E21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36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7C4BD4F-291B-88D7-D000-775923158C14}"/>
              </a:ext>
            </a:extLst>
          </p:cNvPr>
          <p:cNvSpPr/>
          <p:nvPr/>
        </p:nvSpPr>
        <p:spPr>
          <a:xfrm>
            <a:off x="3059826" y="-198175"/>
            <a:ext cx="147825" cy="31336"/>
          </a:xfrm>
          <a:prstGeom prst="roundRect">
            <a:avLst/>
          </a:prstGeom>
          <a:solidFill>
            <a:srgbClr val="E219E7">
              <a:alpha val="48627"/>
            </a:srgbClr>
          </a:solidFill>
          <a:ln>
            <a:solidFill>
              <a:srgbClr val="E21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36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A516DF4-9F76-0E86-A82A-B1782B7BBA5D}"/>
              </a:ext>
            </a:extLst>
          </p:cNvPr>
          <p:cNvSpPr/>
          <p:nvPr/>
        </p:nvSpPr>
        <p:spPr>
          <a:xfrm>
            <a:off x="3797522" y="-232025"/>
            <a:ext cx="199914" cy="63340"/>
          </a:xfrm>
          <a:prstGeom prst="roundRect">
            <a:avLst/>
          </a:prstGeom>
          <a:solidFill>
            <a:srgbClr val="E219E7">
              <a:alpha val="48627"/>
            </a:srgbClr>
          </a:solidFill>
          <a:ln>
            <a:solidFill>
              <a:srgbClr val="E21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36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8291299-3D22-B66B-CFE7-B4164B50D8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8527" t="31697" r="8444" b="20545"/>
          <a:stretch/>
        </p:blipFill>
        <p:spPr>
          <a:xfrm flipH="1">
            <a:off x="3193448" y="-354742"/>
            <a:ext cx="792970" cy="48177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2EE57FE-A466-9945-78F9-68DEE551FE27}"/>
              </a:ext>
            </a:extLst>
          </p:cNvPr>
          <p:cNvSpPr txBox="1"/>
          <p:nvPr/>
        </p:nvSpPr>
        <p:spPr>
          <a:xfrm>
            <a:off x="2437274" y="-250973"/>
            <a:ext cx="79297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6" dirty="0">
                <a:solidFill>
                  <a:schemeClr val="bg1"/>
                </a:solidFill>
                <a:latin typeface="Babang" pitchFamily="50" charset="0"/>
              </a:rPr>
              <a:t>Desenvolvedora</a:t>
            </a:r>
            <a:r>
              <a:rPr lang="pt-BR" sz="678" dirty="0">
                <a:solidFill>
                  <a:schemeClr val="bg1"/>
                </a:solidFill>
                <a:latin typeface="Babang" pitchFamily="50" charset="0"/>
              </a:rPr>
              <a:t> Web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2E6194-D2F1-E07B-C125-B92ED60DB22B}"/>
              </a:ext>
            </a:extLst>
          </p:cNvPr>
          <p:cNvSpPr txBox="1"/>
          <p:nvPr/>
        </p:nvSpPr>
        <p:spPr>
          <a:xfrm>
            <a:off x="2472914" y="-109343"/>
            <a:ext cx="69758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8" dirty="0">
                <a:solidFill>
                  <a:srgbClr val="FFDDFF"/>
                </a:solidFill>
                <a:latin typeface="Footlight MT Light" panose="0204060206030A020304" pitchFamily="18" charset="0"/>
              </a:rPr>
              <a:t>Sites, lojas virtuais, portais e mais, rápido e inovador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A583C3-F400-C19C-EAF7-4C35470B8A0F}"/>
              </a:ext>
            </a:extLst>
          </p:cNvPr>
          <p:cNvSpPr txBox="1"/>
          <p:nvPr/>
        </p:nvSpPr>
        <p:spPr>
          <a:xfrm>
            <a:off x="2472913" y="326177"/>
            <a:ext cx="502061" cy="144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38" b="1" dirty="0">
                <a:solidFill>
                  <a:srgbClr val="D14FEB"/>
                </a:solidFill>
                <a:latin typeface="Footlight MT Light" panose="0204060206030A020304" pitchFamily="18" charset="0"/>
              </a:rPr>
              <a:t>O QUE FAZEMOS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93FB0A1-D48B-D631-F22B-6D74B52016CE}"/>
              </a:ext>
            </a:extLst>
          </p:cNvPr>
          <p:cNvSpPr txBox="1"/>
          <p:nvPr/>
        </p:nvSpPr>
        <p:spPr>
          <a:xfrm>
            <a:off x="2414838" y="418810"/>
            <a:ext cx="829944" cy="241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2" dirty="0">
                <a:solidFill>
                  <a:srgbClr val="FFEBFF"/>
                </a:solidFill>
                <a:latin typeface="Footlight MT Light" panose="0204060206030A020304" pitchFamily="18" charset="0"/>
              </a:rPr>
              <a:t>Somos especialistas em Front-</a:t>
            </a:r>
            <a:r>
              <a:rPr lang="pt-BR" sz="322" dirty="0" err="1">
                <a:solidFill>
                  <a:srgbClr val="FFEBFF"/>
                </a:solidFill>
                <a:latin typeface="Footlight MT Light" panose="0204060206030A020304" pitchFamily="18" charset="0"/>
              </a:rPr>
              <a:t>End</a:t>
            </a:r>
            <a:r>
              <a:rPr lang="pt-BR" sz="322" dirty="0">
                <a:solidFill>
                  <a:srgbClr val="FFEBFF"/>
                </a:solidFill>
                <a:latin typeface="Footlight MT Light" panose="0204060206030A020304" pitchFamily="18" charset="0"/>
              </a:rPr>
              <a:t> (HTML, CSS e JS). Personalizamos interfaces para qualquer plataforma.</a:t>
            </a:r>
            <a:endParaRPr lang="es-419" sz="322" dirty="0">
              <a:solidFill>
                <a:srgbClr val="FFEBFF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280D263-ECBA-8085-689D-C3AF3682B6CE}"/>
              </a:ext>
            </a:extLst>
          </p:cNvPr>
          <p:cNvSpPr txBox="1"/>
          <p:nvPr/>
        </p:nvSpPr>
        <p:spPr>
          <a:xfrm>
            <a:off x="3193451" y="723476"/>
            <a:ext cx="734497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338" b="1" dirty="0">
                <a:solidFill>
                  <a:srgbClr val="D14FEB"/>
                </a:solidFill>
                <a:latin typeface="Footlight MT Light" panose="0204060206030A020304" pitchFamily="18" charset="0"/>
              </a:rPr>
              <a:t>SITES PROFISSIONAIS</a:t>
            </a:r>
          </a:p>
          <a:p>
            <a:r>
              <a:rPr lang="pt-BR" sz="678" dirty="0">
                <a:solidFill>
                  <a:srgbClr val="FFDDFF"/>
                </a:solidFill>
                <a:latin typeface="Footlight MT Light" panose="0204060206030A020304" pitchFamily="18" charset="0"/>
              </a:rPr>
              <a:t>Performance em todas as telas</a:t>
            </a:r>
            <a:endParaRPr lang="pt-BR" sz="322" dirty="0">
              <a:solidFill>
                <a:srgbClr val="FFDDFF"/>
              </a:solidFill>
              <a:latin typeface="Footlight MT Light" panose="0204060206030A020304" pitchFamily="18" charset="0"/>
            </a:endParaRPr>
          </a:p>
          <a:p>
            <a:endParaRPr lang="pt-BR" sz="322" dirty="0">
              <a:solidFill>
                <a:srgbClr val="FFDDFF"/>
              </a:solidFill>
              <a:latin typeface="Footlight MT Light" panose="0204060206030A020304" pitchFamily="18" charset="0"/>
            </a:endParaRPr>
          </a:p>
          <a:p>
            <a:r>
              <a:rPr lang="pt-BR" sz="322" dirty="0">
                <a:solidFill>
                  <a:schemeClr val="bg1"/>
                </a:solidFill>
                <a:latin typeface="Footlight MT Light" panose="0204060206030A020304" pitchFamily="18" charset="0"/>
              </a:rPr>
              <a:t>Trabalhamos com design responsivo, mobile </a:t>
            </a:r>
            <a:r>
              <a:rPr lang="pt-BR" sz="322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first</a:t>
            </a:r>
            <a:r>
              <a:rPr lang="pt-BR" sz="322" dirty="0">
                <a:solidFill>
                  <a:schemeClr val="bg1"/>
                </a:solidFill>
                <a:latin typeface="Footlight MT Light" panose="0204060206030A020304" pitchFamily="18" charset="0"/>
              </a:rPr>
              <a:t>, otimização de código e SEO.</a:t>
            </a:r>
            <a:endParaRPr lang="es-419" sz="322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5FD514C-06CC-9E94-ADE4-3E380A37D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6518" y1="86331" x2="76518" y2="86331"/>
                        <a14:foregroundMark x1="72364" y1="87050" x2="72364" y2="87050"/>
                        <a14:foregroundMark x1="73163" y1="87530" x2="73163" y2="87530"/>
                        <a14:foregroundMark x1="73802" y1="88729" x2="73802" y2="88729"/>
                        <a14:foregroundMark x1="79233" y1="88489" x2="79233" y2="884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7273" y="772665"/>
            <a:ext cx="678874" cy="45222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07EA168-F772-9EB5-8D96-7F526C70BA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945" y="1974135"/>
            <a:ext cx="1660922" cy="18830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F912D15-72DF-4E2B-AD39-2EC88008320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923" y="2025481"/>
            <a:ext cx="288436" cy="13141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9E77DC9-E041-D609-F49C-CD45617AEBF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5500" y1="44750" x2="45500" y2="4475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0600" t="27498" r="28131" b="24121"/>
          <a:stretch/>
        </p:blipFill>
        <p:spPr>
          <a:xfrm>
            <a:off x="3216582" y="2058700"/>
            <a:ext cx="46907" cy="54989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14BBB26E-2F7E-1E4C-D787-18AD2715F5D2}"/>
              </a:ext>
            </a:extLst>
          </p:cNvPr>
          <p:cNvSpPr txBox="1"/>
          <p:nvPr/>
        </p:nvSpPr>
        <p:spPr>
          <a:xfrm>
            <a:off x="3240428" y="2054053"/>
            <a:ext cx="268022" cy="14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2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959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F68648-CD5A-272F-A031-3290B1693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3" b="25354"/>
          <a:stretch/>
        </p:blipFill>
        <p:spPr>
          <a:xfrm>
            <a:off x="-6053" y="0"/>
            <a:ext cx="6442952" cy="18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21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56</Words>
  <Application>Microsoft Office PowerPoint</Application>
  <PresentationFormat>Personalizado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Anja Eliane accent</vt:lpstr>
      <vt:lpstr>Arial</vt:lpstr>
      <vt:lpstr>Babang</vt:lpstr>
      <vt:lpstr>Calibri</vt:lpstr>
      <vt:lpstr>Calibri Light</vt:lpstr>
      <vt:lpstr>Footlight MT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Luna</dc:creator>
  <cp:lastModifiedBy>Henry Luna</cp:lastModifiedBy>
  <cp:revision>5</cp:revision>
  <dcterms:created xsi:type="dcterms:W3CDTF">2022-10-17T22:06:09Z</dcterms:created>
  <dcterms:modified xsi:type="dcterms:W3CDTF">2022-10-20T14:05:52Z</dcterms:modified>
</cp:coreProperties>
</file>