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E64A47-2856-420C-B7F9-93ED23512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B31873-7CE4-4A95-81F4-005BD4744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A8714-3F35-4658-B504-76941895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66DD6C-5735-4956-A33A-050C8F40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5CF437-569B-4385-903C-7874B1F3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54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89F429-EC43-4546-9B6B-036AB1F2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B0F60D-CAF5-43B9-9959-12A29C20C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A06BD2-CBA6-44E5-BC75-6603939F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1CD453-BAC8-4C36-B0D0-DDB2F3AA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2D62A9-231D-4B47-9AB2-9885E63B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70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669906-A19F-4C05-A506-44E35AA66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FCEF18-9117-420F-B5E7-9A1639BD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56FC0F-9424-4229-A796-6210013C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31524C-CBC8-46F5-A689-B480B2F5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50A9D-6B2C-4966-8F5B-F0E28946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0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66863-B4F1-4AA1-A098-39450831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98B680-285F-4E78-87AD-350E3C05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AC1905-E2E7-455A-B173-CFD64D93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79AA8E-F85D-4CC2-9A45-488994B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2C9651-A848-4B42-857F-3706FD53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56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3F3CB-0BCE-4922-A94C-555B4722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FB82D4-1905-416C-89C0-5D8AF665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1C1459-38CD-44EE-935A-D9EF0EB1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9CC5F2-3D15-413B-817A-F20C9763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D11D4D-8015-43B6-AC79-647D1276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09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CE375-C3D5-4D8C-8FE8-AAB4ED3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4272A-71FF-4539-AA73-B8C08FC53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490B19-3832-45D8-80DB-1C6D270B6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E957A0-F543-4CF0-9C19-80AF26DE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5A034-1150-4777-8C24-14413CE4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3AB229-E1D4-4B19-8C9D-1B0941C8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0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514EF-B296-498E-B911-540FA012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482541-317C-47DF-9B82-47C21D67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B84B7D-20B5-4435-B429-F83A199A6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A71975-79A4-4865-954E-9F46EBD44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4DD0DF-8F77-40D0-BABC-C63721364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39193E-A604-4277-B435-EB31EA61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91C459-69EE-4D46-8065-6F933792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7463230-8E34-4533-B830-D93720F6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8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0D00A-C002-4692-9201-2BF4DEF3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0B95F-7193-42A1-AAB7-7E669B0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B4E59D-9802-486D-8431-2DAA4DE1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9646F4-060A-47F4-A0DC-F0372D5A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5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644E31-3209-48CA-BB4C-86E47860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28E67A-27FA-4069-AAA9-8AF5209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B713AE-9EAA-4760-A627-4E03313E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5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4A65C-2517-45B2-A05F-F8649671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143CC-F1DA-4457-B080-D6B2B882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776CCB-BBBC-4EE8-BFB4-BBA7E4B7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C9F538-DA15-4454-9DBF-F01D39E0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B671A1-29CF-4386-B4FE-3226ADF2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F89B85-4DF7-45E4-A5B0-2E732A2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1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C65F8-7984-47AE-AAC4-01523200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FA43A6-C232-4F98-942D-FEDBC8EBD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120455-3246-4FFB-A890-3BADAC7E3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CB15FD-001E-4BE1-A0F9-8CBC437C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BFF27B-465B-4990-9F48-9A593C8A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86BC7C-FBC1-4D27-AFCD-DD3CF98E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7D14CE-EA4D-4D12-AC91-0F8A82B4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8CC756-E3BE-47CC-8660-12CB2C17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C7C3A-9581-4EC1-9D9D-5AD4E1626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B1FF-3C00-4935-B93D-1E2601DC1B90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182734-6FA6-4FFB-BB6C-41154D2A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43EA53-4824-44B1-8857-B499C546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ACE3-CBCC-4BEE-B506-732204334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79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9B442BFA-2AB0-4D67-B7FC-95E1FA6D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6" y="0"/>
            <a:ext cx="10971594" cy="491436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0941CC6-0720-4418-9E42-C6E405A6DD25}"/>
              </a:ext>
            </a:extLst>
          </p:cNvPr>
          <p:cNvSpPr/>
          <p:nvPr/>
        </p:nvSpPr>
        <p:spPr>
          <a:xfrm>
            <a:off x="5561901" y="4630723"/>
            <a:ext cx="2147582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300px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17795EC-9809-467A-A19A-6E4CF770E77E}"/>
              </a:ext>
            </a:extLst>
          </p:cNvPr>
          <p:cNvSpPr/>
          <p:nvPr/>
        </p:nvSpPr>
        <p:spPr>
          <a:xfrm rot="16200000">
            <a:off x="6880371" y="3350608"/>
            <a:ext cx="2147582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300px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02C9CA-99DE-4DF8-BED9-2F7AFBC03F49}"/>
              </a:ext>
            </a:extLst>
          </p:cNvPr>
          <p:cNvSpPr/>
          <p:nvPr/>
        </p:nvSpPr>
        <p:spPr>
          <a:xfrm rot="16200000">
            <a:off x="-190993" y="916353"/>
            <a:ext cx="2197916" cy="365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40vh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463348D-34AE-470B-A95A-5A548C1A0FEA}"/>
              </a:ext>
            </a:extLst>
          </p:cNvPr>
          <p:cNvCxnSpPr/>
          <p:nvPr/>
        </p:nvCxnSpPr>
        <p:spPr>
          <a:xfrm>
            <a:off x="3741490" y="-1"/>
            <a:ext cx="0" cy="32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E0412E-E69E-407C-9FEB-D9B22CD70ED9}"/>
              </a:ext>
            </a:extLst>
          </p:cNvPr>
          <p:cNvSpPr txBox="1"/>
          <p:nvPr/>
        </p:nvSpPr>
        <p:spPr>
          <a:xfrm rot="16200000">
            <a:off x="3313651" y="-75501"/>
            <a:ext cx="72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50px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F2F458D-11E8-4716-A1F7-7C0EAA660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0" y="2457180"/>
            <a:ext cx="3334215" cy="182905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0F77D42-A8E1-4E38-B5A1-3BB0C8C3A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60" y="4419408"/>
            <a:ext cx="356778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77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ANGELO BARBASOLA</dc:creator>
  <cp:lastModifiedBy>ANGELO BARBASOLA</cp:lastModifiedBy>
  <cp:revision>3</cp:revision>
  <dcterms:created xsi:type="dcterms:W3CDTF">2021-03-27T21:59:43Z</dcterms:created>
  <dcterms:modified xsi:type="dcterms:W3CDTF">2021-03-27T22:31:55Z</dcterms:modified>
</cp:coreProperties>
</file>