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04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1,'10'0,"7"0,10 0,5 0,6 0,2 0,2 0,0 0,1 0,-2 0,-3 0,0 0,0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15.68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124 251,'4'-3,"1"0,-1 0,0 0,1 0,-1 1,1 0,0 0,8-2,18-9,-29 12,1-1,-1 1,0-1,1 0,-1 0,0 0,0 0,0 0,0 0,-1-1,1 1,0-1,1-3,-3 5,0 0,0-1,0 1,0 0,0 0,0 0,0 0,0 0,0 0,0 0,-1 0,1 0,0 0,-1 0,1 0,-1 0,1 0,-1 0,0 0,1 0,-1 1,0-1,0 0,1 0,-1 1,0-1,0 0,0 1,0-1,0 1,0-1,0 1,0 0,0-1,0 1,0 0,-2 0,-12-4,-1 1,1 0,-1 1,-16 1,18 1,0-1,-1-1,1 0,-23-7,36 9,0 0,0 0,-1-1,1 1,0 0,0-1,0 1,0-1,0 1,0-1,0 1,0-1,0 0,0 1,0-1,1 0,-1 0,0 0,0 0,1 1,-1-1,0 0,0-2,2 3,0-1,-1 0,1 0,0 0,-1 1,1-1,0 0,0 1,-1-1,1 1,0-1,0 1,0-1,0 1,0 0,0-1,0 1,0 0,1 0,58-9,275 9,-288 5,0 2,76 21,-74-15,-1-2,62 5,245-13,-179-6,437 3,-593-2,-30-3,-35-4,-79-1,69 8,-63-13,-5-9,-1 4,-157-3,253 21,0-1,-1-2,-50-14,48 10,0 2,-47-5,34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17.3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1,'1'1,"-1"1,1-1,0 1,0-1,1 0,-1 1,0-1,0 0,0 0,1 0,-1 0,1 0,-1 0,1 0,-1 0,1-1,0 1,-1-1,1 1,0-1,2 1,7 3,17 7,0 0,0-3,1 0,0-1,0-2,37 2,184-7,-119-3,-123 3,520 17,45-4,-362-15,-89 2,-86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30.05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48 218,'124'1,"142"-3,-131-11,26-2,332 15,-230 1,-234-3,0-1,-1-1,45-13,-38 8,56-6,24 8,161 11,-252-1,0 1,41 12,-35-8,35 5,55-3,182-8,-135-5,4237 3,-4382 0,0-1,0-1,0-1,26-7,-40 8,0-1,-1 0,1 0,0 0,-1-1,0 0,0 0,0-1,0 0,-1 0,0 0,0-1,0 0,5-7,-10 11,0 1,0 0,0 0,0-1,0 1,0 0,-1-1,1 1,0-1,-1 1,1-1,-1 1,0-1,1 0,-1 1,0-1,0 1,0-1,0 0,0 1,0-1,-1 1,1-1,0 0,-1 1,1-1,-1 1,0-1,1 1,-1 0,0-1,0 1,0 0,0-1,0 1,0 0,-1 0,1 0,0 0,0 0,-1 0,1 0,-1 1,1-1,-3 0,-5-3,0 1,0 0,-1 1,1 0,-1 1,-10-1,-285 2,126 4,1-6,-198 5,250 10,-31 2,-680-14,403-3,-153 2,415-14,13-1,-650 14,391 3,-2219-2,2621 0,1-1,-1 0,0-1,1 0,-23-7,8-3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32.2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0,'31'2,"49"8,-3-1,121-4,-33-3,-138 1,-1 1,48 14,-44-9,55 7,153-10,13 1,247 10,-475-16,-1 2,1 0,-1 2,37 11,-30-7,50 8,29-9,185-11,-97-2,474 6,-636-1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35.2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56,'4211'0,"-4173"-2,1-2,73-17,-68 11,75-7,131 16,-138 2,-78-1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42.36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0 192,'702'0,"-665"-2,-1-2,0-2,37-9,-32 5,79-7,322 15,-217 4,577-2,-607-14,-2 0,1158 15,-1317 0,0 2,-1 1,46 11,97 37,-164-48,73 27,-58-19,1-2,0-1,0-2,39 7,26-9,104-7,-62-1,-103 3,0-2,0-1,-1-1,50-13,-15 0,2 3,-1 3,2 3,92 1,-112 5,-1-2,1-3,-1-1,63-20,-109 27,54-17,-52 16,-1 0,1 1,0-2,-1 1,1 0,-1-1,0 1,1-1,-1 0,-1 0,4-4,-5 6,-1 0,0 0,1 1,-1-1,0 0,0 0,0 0,0 1,0-1,1 0,-2 0,1 0,0 0,0 0,0 1,0-1,0 0,-1 0,1 0,0 1,-1-1,1 0,0 0,-1 1,1-1,-1 0,0 1,1-1,-1 0,1 1,-1-1,0 1,1-1,-1 1,0-1,0 1,-1-1,-29-13,10 8,-1 1,0 1,0 1,-28-1,-94 5,73 1,-1236 1,714-4,415 15,10 0,127-13,-24 1,1-2,-1-4,-66-11,56 0,0 3,-149-2,-610 16,798-2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21:37:43.85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1242 84,'-212'1,"-232"-3,396-3,1-1,-81-24,83 18,0 2,0 2,-51-2,5 9,50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9B72E-4004-4754-A53E-018DEC88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92A612-5EEA-4253-86EB-E5317B94D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68969B-465B-48A0-9B7D-7EC0BACD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8E9ECB-27B1-4D85-B749-1E2229A6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301A2-0264-47E3-8276-1C6B699F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82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3B71D-3BBA-4BA6-A104-C4F69F4B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0C977D-7044-4E06-AC55-62A0E0758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78BE17-FD11-4115-9B73-B8C0D094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EBADAC-951E-4E52-BFCD-31B08174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00C669-8D0B-4867-AD9B-FEAB933B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2B1A790-707A-4437-A04D-ED4AF671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D1662B-F98E-4A75-98A3-20526E411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400CAC-EE2B-4B63-BA2C-ACB50020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A7725-BB95-451B-8B8C-3105778E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608395-2A08-4292-9839-61628DDD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55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9C967-C299-48D6-B599-22A6D575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BB6AA6-4942-4EC3-8CF6-DAA010ED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B147C1-F9E2-40F3-A3A6-569FBF82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F37AB8-69EF-4AE2-BDD6-7DB0D07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3A2278-5D50-484F-B2E3-CE6C9903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4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47FF0-B746-4FDA-8CEB-0A9540A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B5180-8E84-4323-9515-FE58A2B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6F8756-EA82-4F32-9847-A6B510C1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3F81E2-2AE3-4772-9A56-42526684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B92C8-1DB2-4DD7-A11F-AFB5D868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4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DA355-525D-4D3E-B906-5BE290DA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9AB18-8052-4467-BC9D-04F1A23D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C699D-00EC-42DD-984F-A20C8DAD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7B30C4-47C9-49CA-9228-65896D9D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A6412D-7D4A-48DE-B35E-8C3F089E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191CBD-B1DA-4428-B6BB-4AE90DDE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93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AA49C-75FB-41A4-BAEA-805984D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7408DA-CD1E-4687-976B-093E1625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0E8D05-5EEF-4CD7-BCF4-B51A0702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3E7D2A-7AAB-4E95-8D41-6441A432B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6DD676-0455-46C6-B906-5E16C36EF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038D99-3407-4307-BDB1-1663F8C0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10FFCA8-035D-4C4A-B53A-6FA3C7A9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315135-04F2-4944-9729-FCB5BF50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33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51A50-9E09-4BF0-A7A4-D22B652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595088-7AF5-4746-9EF1-DBA26BD7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62AF52-79B9-41E7-83C6-B743DBC4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04842A-A882-4659-A325-52538756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53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E5DE901-C54A-4C26-8BB1-A4A9BD01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B2DF23-39DF-463B-A4AC-A6B40CF8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FFE996-9B21-4D4D-BF8B-507B2C7B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6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403B6-D253-4A81-8421-B839606D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0DD81-403A-41AC-8CFC-3071AC83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CB38F-6754-479D-8FB3-D2D0A5A2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F00B52-DDB3-4661-ABA7-E9905463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B646F3-AB38-45FA-8A52-AFB8103D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AB72C3-1F88-4D2C-881E-C33BF715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11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CE835-57AF-4D08-9B7F-CAA152A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36BF17-4446-42AA-821F-0BFDC34A7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31BA88-E32C-46EB-AE2F-7DA7A3461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B82DF6-375C-4937-A488-EDA7686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D26789-60B6-4EF3-82BA-6DB8535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4B409-F518-40A4-B916-83502365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79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469A08-7546-4540-BDBB-7292931F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226D71-F683-48C2-B4C1-647FB77B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7A0884-834D-46A0-B00D-52D4D1FFA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1E21-F664-4C28-9660-432E43761C7A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3F305D-9655-4D3F-9A5B-E196DAF14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2C6A6-98FE-4C6B-8170-7D9A2D469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22E5-0605-4E35-9ECD-639CBD8F49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4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B3BA5D4-780B-4C84-B571-7A918AE3C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1"/>
          <a:stretch/>
        </p:blipFill>
        <p:spPr>
          <a:xfrm>
            <a:off x="3894567" y="0"/>
            <a:ext cx="8297433" cy="335893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A64F04-417F-46A1-895F-663359239649}"/>
              </a:ext>
            </a:extLst>
          </p:cNvPr>
          <p:cNvSpPr txBox="1"/>
          <p:nvPr/>
        </p:nvSpPr>
        <p:spPr>
          <a:xfrm>
            <a:off x="0" y="0"/>
            <a:ext cx="3865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‘</a:t>
            </a:r>
            <a:r>
              <a:rPr lang="it-IT" dirty="0" err="1"/>
              <a:t>main</a:t>
            </a:r>
            <a:r>
              <a:rPr lang="it-IT" dirty="0"/>
              <a:t>’ inizializza le credenziali necessarie per richiedere i token.</a:t>
            </a:r>
          </a:p>
          <a:p>
            <a:r>
              <a:rPr lang="it-IT" dirty="0"/>
              <a:t>La variabile backup servirà per tornare indietro dalla visualizzazione del testo di una traccia.</a:t>
            </a:r>
            <a:br>
              <a:rPr lang="it-IT" dirty="0"/>
            </a:br>
            <a:r>
              <a:rPr lang="it-IT" dirty="0"/>
              <a:t>La variabile </a:t>
            </a:r>
            <a:r>
              <a:rPr lang="it-IT" dirty="0" err="1"/>
              <a:t>search_type</a:t>
            </a:r>
            <a:r>
              <a:rPr lang="it-IT" dirty="0"/>
              <a:t> tiene memorizzato il tipo di ricerca da effettuare, il valore iniziale è ‘album’.</a:t>
            </a:r>
          </a:p>
          <a:p>
            <a:r>
              <a:rPr lang="it-IT" dirty="0"/>
              <a:t>Le variabili token1 e token2 tengono rispettivamente il token utilizzato per la prima fetch (quella che prende gli ultimi album usciti) e il token che viene usato per la ricerca dell’utente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A994C90-C09B-47C1-BE5C-00B58E689C0D}"/>
              </a:ext>
            </a:extLst>
          </p:cNvPr>
          <p:cNvSpPr txBox="1"/>
          <p:nvPr/>
        </p:nvSpPr>
        <p:spPr>
          <a:xfrm>
            <a:off x="-8757" y="3982530"/>
            <a:ext cx="686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ciclo for aggiunge l’</a:t>
            </a:r>
            <a:r>
              <a:rPr lang="it-IT" dirty="0" err="1"/>
              <a:t>eventListener</a:t>
            </a:r>
            <a:r>
              <a:rPr lang="it-IT" dirty="0"/>
              <a:t> ai tasti in alto nella pagina che servono ad impostare il tipo di ricerca che si vuole effettuare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C60C4B6-018E-4932-A9DF-BBC3379696CF}"/>
                  </a:ext>
                </a:extLst>
              </p14:cNvPr>
              <p14:cNvContentPartPr/>
              <p14:nvPr/>
            </p14:nvContentPartPr>
            <p14:xfrm>
              <a:off x="5982342" y="242824"/>
              <a:ext cx="17172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C60C4B6-018E-4932-A9DF-BBC3379696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3342" y="234184"/>
                <a:ext cx="189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o 15">
            <a:extLst>
              <a:ext uri="{FF2B5EF4-FFF2-40B4-BE49-F238E27FC236}">
                <a16:creationId xmlns:a16="http://schemas.microsoft.com/office/drawing/2014/main" id="{AA4D5F43-DD8D-4A5A-A5EA-F73FA6936290}"/>
              </a:ext>
            </a:extLst>
          </p:cNvPr>
          <p:cNvGrpSpPr/>
          <p:nvPr/>
        </p:nvGrpSpPr>
        <p:grpSpPr>
          <a:xfrm>
            <a:off x="6004690" y="142842"/>
            <a:ext cx="3452760" cy="91440"/>
            <a:chOff x="5996022" y="191704"/>
            <a:chExt cx="345276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376A2E60-DC5E-4F78-BE67-A48EF83CD37B}"/>
                    </a:ext>
                  </a:extLst>
                </p14:cNvPr>
                <p14:cNvContentPartPr/>
                <p14:nvPr/>
              </p14:nvContentPartPr>
              <p14:xfrm>
                <a:off x="5996022" y="191704"/>
                <a:ext cx="720720" cy="907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376A2E60-DC5E-4F78-BE67-A48EF83CD3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3022" y="128704"/>
                  <a:ext cx="846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F45C943-6172-4EC5-BBFD-3A86BF1F9F40}"/>
                    </a:ext>
                  </a:extLst>
                </p14:cNvPr>
                <p14:cNvContentPartPr/>
                <p14:nvPr/>
              </p14:nvContentPartPr>
              <p14:xfrm>
                <a:off x="6079542" y="242824"/>
                <a:ext cx="770760" cy="403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F45C943-6172-4EC5-BBFD-3A86BF1F9F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16902" y="180184"/>
                  <a:ext cx="896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B35073D-60E3-4F2F-A2B0-05316D914E82}"/>
                    </a:ext>
                  </a:extLst>
                </p14:cNvPr>
                <p14:cNvContentPartPr/>
                <p14:nvPr/>
              </p14:nvContentPartPr>
              <p14:xfrm>
                <a:off x="6704502" y="203584"/>
                <a:ext cx="2744280" cy="78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B35073D-60E3-4F2F-A2B0-05316D914E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1862" y="140944"/>
                  <a:ext cx="286992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EEB1265F-C274-4795-BAA6-7F597EA8989A}"/>
                  </a:ext>
                </a:extLst>
              </p14:cNvPr>
              <p14:cNvContentPartPr/>
              <p14:nvPr/>
            </p14:nvContentPartPr>
            <p14:xfrm>
              <a:off x="6441935" y="482454"/>
              <a:ext cx="1202040" cy="6120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EEB1265F-C274-4795-BAA6-7F597EA898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78935" y="419822"/>
                <a:ext cx="1327680" cy="18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A8EDDBA6-184A-428E-8F79-C8B4AACA478A}"/>
                  </a:ext>
                </a:extLst>
              </p14:cNvPr>
              <p14:cNvContentPartPr/>
              <p14:nvPr/>
            </p14:nvContentPartPr>
            <p14:xfrm>
              <a:off x="6536642" y="446749"/>
              <a:ext cx="1785600" cy="2016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A8EDDBA6-184A-428E-8F79-C8B4AACA47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73642" y="383749"/>
                <a:ext cx="191124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1E10F9E7-49A8-482D-A96D-2AE4A9B6E4B7}"/>
              </a:ext>
            </a:extLst>
          </p:cNvPr>
          <p:cNvGrpSpPr/>
          <p:nvPr/>
        </p:nvGrpSpPr>
        <p:grpSpPr>
          <a:xfrm>
            <a:off x="7660441" y="439319"/>
            <a:ext cx="2288520" cy="119880"/>
            <a:chOff x="7655622" y="475384"/>
            <a:chExt cx="228852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90484928-610E-4CE7-95EF-447FE4D3B205}"/>
                    </a:ext>
                  </a:extLst>
                </p14:cNvPr>
                <p14:cNvContentPartPr/>
                <p14:nvPr/>
              </p14:nvContentPartPr>
              <p14:xfrm>
                <a:off x="7655622" y="494824"/>
                <a:ext cx="2288520" cy="1004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90484928-610E-4CE7-95EF-447FE4D3B2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92622" y="432184"/>
                  <a:ext cx="2414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01C015B-DF6A-4526-AB90-36EE475E1B39}"/>
                    </a:ext>
                  </a:extLst>
                </p14:cNvPr>
                <p14:cNvContentPartPr/>
                <p14:nvPr/>
              </p14:nvContentPartPr>
              <p14:xfrm>
                <a:off x="8774862" y="475384"/>
                <a:ext cx="447480" cy="306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01C015B-DF6A-4526-AB90-36EE475E1B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11862" y="412744"/>
                  <a:ext cx="573120" cy="15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275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B1B3B14-2E98-4152-A34B-E3DA23BA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1222" cy="31532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701543C-45D8-427F-AE2E-AD684C51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94" y="0"/>
            <a:ext cx="4344006" cy="905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9BEAA81-565A-44A9-8067-F55827447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3215"/>
            <a:ext cx="10488489" cy="233395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7148391-919E-4B91-B91D-7803966FDF0D}"/>
              </a:ext>
            </a:extLst>
          </p:cNvPr>
          <p:cNvSpPr txBox="1"/>
          <p:nvPr/>
        </p:nvSpPr>
        <p:spPr>
          <a:xfrm>
            <a:off x="8221222" y="905001"/>
            <a:ext cx="3970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getToken1 effettua la fetch per richiedere il token che viene subito utilizzato per richiedere i 12 più recenti album usciti nel mercato italiano.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77C8E8-67D4-4733-BBA7-7D1D7A090713}"/>
              </a:ext>
            </a:extLst>
          </p:cNvPr>
          <p:cNvSpPr txBox="1"/>
          <p:nvPr/>
        </p:nvSpPr>
        <p:spPr>
          <a:xfrm>
            <a:off x="0" y="5495555"/>
            <a:ext cx="102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risultati vengono gestiti dalla funzione </a:t>
            </a:r>
            <a:r>
              <a:rPr lang="it-IT" dirty="0" err="1"/>
              <a:t>onSearchJson</a:t>
            </a:r>
            <a:r>
              <a:rPr lang="it-IT" dirty="0"/>
              <a:t>, che è la stessa che viene chiamata per gestire i risultati della ricerca effettuata dall’utente</a:t>
            </a:r>
          </a:p>
        </p:txBody>
      </p:sp>
    </p:spTree>
    <p:extLst>
      <p:ext uri="{BB962C8B-B14F-4D97-AF65-F5344CB8AC3E}">
        <p14:creationId xmlns:p14="http://schemas.microsoft.com/office/powerpoint/2010/main" val="344598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4326C36-0B92-446F-A0F8-F9B07A78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64064" cy="31436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7B4BABE-7AC1-429E-B817-8B4E78EB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064" y="0"/>
            <a:ext cx="3810532" cy="9240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557996-11D6-4BD4-98A1-18DC06E0EAD4}"/>
              </a:ext>
            </a:extLst>
          </p:cNvPr>
          <p:cNvSpPr txBox="1"/>
          <p:nvPr/>
        </p:nvSpPr>
        <p:spPr>
          <a:xfrm>
            <a:off x="8164064" y="924054"/>
            <a:ext cx="390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getToken2 prepara il token che verrà utilizzato per la fetch che partirà quando l’utente effettua una ricerca.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277D0F9-FA4E-42DB-AB18-BAF94F664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689"/>
            <a:ext cx="11974596" cy="223824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20F478-BD08-4190-938E-4DA6FDD47F98}"/>
              </a:ext>
            </a:extLst>
          </p:cNvPr>
          <p:cNvSpPr txBox="1"/>
          <p:nvPr/>
        </p:nvSpPr>
        <p:spPr>
          <a:xfrm>
            <a:off x="-1" y="5381932"/>
            <a:ext cx="11974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search_for</a:t>
            </a:r>
            <a:r>
              <a:rPr lang="it-IT" dirty="0"/>
              <a:t> è quella associata all’</a:t>
            </a:r>
            <a:r>
              <a:rPr lang="it-IT" dirty="0" err="1"/>
              <a:t>eventListener</a:t>
            </a:r>
            <a:r>
              <a:rPr lang="it-IT" dirty="0"/>
              <a:t> sul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 nel quale l’utente inserisce la ricerca, questa funzione legge l’input dell’utente ed effettua una ricerca che ha come query il testo inserito e come tipo di ricerca (album/playlist/artista/traccia) quello cliccato dall’utente (o album di default). La fetch chiama </a:t>
            </a:r>
            <a:r>
              <a:rPr lang="it-IT" dirty="0" err="1"/>
              <a:t>onSearchJson</a:t>
            </a:r>
            <a:r>
              <a:rPr lang="it-IT" dirty="0"/>
              <a:t> che gestisce i risultati ottenuti dalla fetch</a:t>
            </a:r>
          </a:p>
        </p:txBody>
      </p:sp>
    </p:spTree>
    <p:extLst>
      <p:ext uri="{BB962C8B-B14F-4D97-AF65-F5344CB8AC3E}">
        <p14:creationId xmlns:p14="http://schemas.microsoft.com/office/powerpoint/2010/main" val="6854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7BFE96-0FA2-49D4-8115-57D601C156A5}"/>
              </a:ext>
            </a:extLst>
          </p:cNvPr>
          <p:cNvSpPr txBox="1"/>
          <p:nvPr/>
        </p:nvSpPr>
        <p:spPr>
          <a:xfrm>
            <a:off x="4707132" y="0"/>
            <a:ext cx="7484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onSearchJson</a:t>
            </a:r>
            <a:r>
              <a:rPr lang="it-IT" dirty="0"/>
              <a:t> stampa su console il </a:t>
            </a:r>
            <a:r>
              <a:rPr lang="it-IT" dirty="0" err="1"/>
              <a:t>json</a:t>
            </a:r>
            <a:r>
              <a:rPr lang="it-IT" dirty="0"/>
              <a:t> ricevuto, pulisce la sezione che mostra i contenuti e poi per ogni elemento del </a:t>
            </a:r>
            <a:r>
              <a:rPr lang="it-IT" dirty="0" err="1"/>
              <a:t>result</a:t>
            </a:r>
            <a:r>
              <a:rPr lang="it-IT" dirty="0"/>
              <a:t> set viene creato un div che finirà poi nella sezione principale che contiene le informazioni dell’elemento, ossia:</a:t>
            </a:r>
            <a:br>
              <a:rPr lang="it-IT" dirty="0"/>
            </a:br>
            <a:r>
              <a:rPr lang="it-IT" dirty="0"/>
              <a:t>-Immagine (dell’album, della playlist o dell’artista in caso la ricerca sia di questi tipi o dell’album di cui fa parte la traccia cercata)</a:t>
            </a:r>
          </a:p>
          <a:p>
            <a:r>
              <a:rPr lang="it-IT" dirty="0"/>
              <a:t>-Titolo (album/playlist) oppure nome dell’arista (artista) o album di cui fa parte la traccia data come risultato</a:t>
            </a:r>
          </a:p>
          <a:p>
            <a:r>
              <a:rPr lang="it-IT" dirty="0"/>
              <a:t>-Eventuale titolo della traccia e album di provenienza</a:t>
            </a:r>
          </a:p>
          <a:p>
            <a:r>
              <a:rPr lang="it-IT" dirty="0"/>
              <a:t>-Lista delle tracce che fanno parte dell’album qualora l’elemento ricevuto sia appunto un album, queste tracce vengono recuperate tramite un’ulteriore fetch che recupera le informazioni dell’album (comprese le tracce, appunto)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DCC4F7-9316-4518-95BD-BE084DEC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02629" cy="36695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E0E054-FF1E-4FA9-BB8F-D743558C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" r="6216" b="6556"/>
          <a:stretch/>
        </p:blipFill>
        <p:spPr>
          <a:xfrm>
            <a:off x="0" y="3429001"/>
            <a:ext cx="47026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54D178C-790E-425C-95D0-35621BDF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707772" cy="42501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D4A7F5-8B13-4311-A709-A2AA19AE4B00}"/>
              </a:ext>
            </a:extLst>
          </p:cNvPr>
          <p:cNvSpPr txBox="1"/>
          <p:nvPr/>
        </p:nvSpPr>
        <p:spPr>
          <a:xfrm>
            <a:off x="-1" y="4250131"/>
            <a:ext cx="870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onAlbumJson</a:t>
            </a:r>
            <a:r>
              <a:rPr lang="it-IT" dirty="0"/>
              <a:t> elabora un album ricevuto creando la lista dei brani in esso presenti e aggiungendo questa lista al giusto album (che a questo punto è già tra i contenuti della pagina) tramite l’utilizzo dell’id dell’album. Rende invisibile la lista ma disponibile tramite click nell’apposita sezione</a:t>
            </a:r>
          </a:p>
        </p:txBody>
      </p:sp>
    </p:spTree>
    <p:extLst>
      <p:ext uri="{BB962C8B-B14F-4D97-AF65-F5344CB8AC3E}">
        <p14:creationId xmlns:p14="http://schemas.microsoft.com/office/powerpoint/2010/main" val="156781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487C396-FA86-460C-B022-A8A6E6DE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126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F1E922-AA78-4C75-BEC0-98CE6B452DF0}"/>
              </a:ext>
            </a:extLst>
          </p:cNvPr>
          <p:cNvSpPr txBox="1"/>
          <p:nvPr/>
        </p:nvSpPr>
        <p:spPr>
          <a:xfrm>
            <a:off x="0" y="33126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funzioni espandi e riduci sono le medesime del mhw2, mostrano e nascondono la lista di brani presenti in un album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DCF59C-2978-490F-912C-7FDD2A83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0154"/>
            <a:ext cx="7354326" cy="26578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6F2597-4816-4CBF-8CD7-2003A90BA8D6}"/>
              </a:ext>
            </a:extLst>
          </p:cNvPr>
          <p:cNvSpPr txBox="1"/>
          <p:nvPr/>
        </p:nvSpPr>
        <p:spPr>
          <a:xfrm>
            <a:off x="7354326" y="4200154"/>
            <a:ext cx="4585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tipo_ricerca</a:t>
            </a:r>
            <a:r>
              <a:rPr lang="it-IT" dirty="0"/>
              <a:t> viene richiamata al click su uno dei tasti in alto nella pagina, settano il tipo di ricerca che verrà effettuato e mostrano graficamente qual è il tasto cliccato aggiungendo la classe </a:t>
            </a:r>
            <a:r>
              <a:rPr lang="it-IT" dirty="0" err="1"/>
              <a:t>css</a:t>
            </a:r>
            <a:r>
              <a:rPr lang="it-IT" dirty="0"/>
              <a:t> ‘</a:t>
            </a:r>
            <a:r>
              <a:rPr lang="it-IT" dirty="0" err="1"/>
              <a:t>selected</a:t>
            </a:r>
            <a:r>
              <a:rPr lang="it-IT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817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B78D567-FA51-4AE9-9830-ACC1878A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38941" cy="525026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C93383-54D3-447A-8708-D3DF1969261C}"/>
              </a:ext>
            </a:extLst>
          </p:cNvPr>
          <p:cNvSpPr txBox="1"/>
          <p:nvPr/>
        </p:nvSpPr>
        <p:spPr>
          <a:xfrm>
            <a:off x="7738941" y="0"/>
            <a:ext cx="42487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lyricsTrack</a:t>
            </a:r>
            <a:r>
              <a:rPr lang="it-IT" dirty="0"/>
              <a:t> che viene chiamata al click sull’immagine dell’album di cui fa parte la traccia che viene visualizzata tra i risultati del tipo traccia esegue una fetch per recuperare il testo della canzone.</a:t>
            </a:r>
          </a:p>
          <a:p>
            <a:r>
              <a:rPr lang="it-IT" dirty="0"/>
              <a:t>La funzione </a:t>
            </a:r>
            <a:r>
              <a:rPr lang="it-IT" dirty="0" err="1"/>
              <a:t>onTrackJson</a:t>
            </a:r>
            <a:r>
              <a:rPr lang="it-IT" dirty="0"/>
              <a:t> mette nella variabile ‘backup’ tutto il contenuto principale della pagina, in modo da renderlo recuperabile tramite il tasto che viene aggiunto alla fine del testo della canzone e inserisce nella pagina il testo ottenuto dalla fetch.</a:t>
            </a:r>
          </a:p>
          <a:p>
            <a:endParaRPr lang="it-IT" dirty="0"/>
          </a:p>
          <a:p>
            <a:r>
              <a:rPr lang="it-IT" dirty="0"/>
              <a:t>La funzione </a:t>
            </a:r>
            <a:r>
              <a:rPr lang="it-IT" dirty="0" err="1"/>
              <a:t>goBack</a:t>
            </a:r>
            <a:r>
              <a:rPr lang="it-IT" dirty="0"/>
              <a:t> ripulisce la sezione principale e </a:t>
            </a:r>
            <a:r>
              <a:rPr lang="it-IT" dirty="0" err="1"/>
              <a:t>riaggiunge</a:t>
            </a:r>
            <a:r>
              <a:rPr lang="it-IT" dirty="0"/>
              <a:t> uno per uno i contenuti che erano presenti prima del click che ha chiamato la funzione </a:t>
            </a:r>
            <a:r>
              <a:rPr lang="it-IT" dirty="0" err="1"/>
              <a:t>lyricsTrack</a:t>
            </a:r>
            <a:r>
              <a:rPr lang="it-IT" dirty="0"/>
              <a:t> ed effettua uno scrolling all’inizio </a:t>
            </a:r>
            <a:r>
              <a:rPr lang="it-IT"/>
              <a:t>della pagina.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732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610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ANGELO BARBASOLA</dc:creator>
  <cp:lastModifiedBy>ANGELO BARBASOLA</cp:lastModifiedBy>
  <cp:revision>11</cp:revision>
  <dcterms:created xsi:type="dcterms:W3CDTF">2021-04-24T20:59:49Z</dcterms:created>
  <dcterms:modified xsi:type="dcterms:W3CDTF">2021-04-26T20:53:52Z</dcterms:modified>
</cp:coreProperties>
</file>