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7"/>
    <p:restoredTop sz="94713"/>
  </p:normalViewPr>
  <p:slideViewPr>
    <p:cSldViewPr snapToGrid="0">
      <p:cViewPr varScale="1">
        <p:scale>
          <a:sx n="75" d="100"/>
          <a:sy n="75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Documents/haiku/DataViz/fig10/data_driven_2_california_dragnet_04.22.20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10: Counts of Automated Computer Vision License Plate Lookups by Offending Police Departments in 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'Top 15 LEAs ScansVMT'!$C$2:$C$15</c:f>
              <c:strCache>
                <c:ptCount val="14"/>
                <c:pt idx="0">
                  <c:v>Carlsbad PD</c:v>
                </c:pt>
                <c:pt idx="1">
                  <c:v>Torrance PD</c:v>
                </c:pt>
                <c:pt idx="2">
                  <c:v>Chino PD</c:v>
                </c:pt>
                <c:pt idx="3">
                  <c:v>Beverly Hills PD</c:v>
                </c:pt>
                <c:pt idx="4">
                  <c:v>Laguna Beach PD</c:v>
                </c:pt>
                <c:pt idx="5">
                  <c:v>Claremont PD</c:v>
                </c:pt>
                <c:pt idx="6">
                  <c:v>Pleasant Hill PD</c:v>
                </c:pt>
                <c:pt idx="7">
                  <c:v>Martinez PD</c:v>
                </c:pt>
                <c:pt idx="8">
                  <c:v>Brentwood PD</c:v>
                </c:pt>
                <c:pt idx="9">
                  <c:v>La Verne PD</c:v>
                </c:pt>
                <c:pt idx="10">
                  <c:v>Oakley PD</c:v>
                </c:pt>
                <c:pt idx="11">
                  <c:v>Sausalito PD</c:v>
                </c:pt>
                <c:pt idx="12">
                  <c:v>Tiburon PD</c:v>
                </c:pt>
                <c:pt idx="13">
                  <c:v>Clayton PD</c:v>
                </c:pt>
              </c:strCache>
            </c:strRef>
          </c:cat>
          <c:val>
            <c:numRef>
              <c:f>'Top 15 LEAs ScansVMT'!$J$2:$J$15</c:f>
              <c:numCache>
                <c:formatCode>#,##0</c:formatCode>
                <c:ptCount val="14"/>
                <c:pt idx="0">
                  <c:v>85479158</c:v>
                </c:pt>
                <c:pt idx="1">
                  <c:v>66776365</c:v>
                </c:pt>
                <c:pt idx="2">
                  <c:v>42384913</c:v>
                </c:pt>
                <c:pt idx="3">
                  <c:v>39439435</c:v>
                </c:pt>
                <c:pt idx="4">
                  <c:v>20256937</c:v>
                </c:pt>
                <c:pt idx="5">
                  <c:v>20165076</c:v>
                </c:pt>
                <c:pt idx="6">
                  <c:v>16001028</c:v>
                </c:pt>
                <c:pt idx="7">
                  <c:v>12990796</c:v>
                </c:pt>
                <c:pt idx="8">
                  <c:v>12735566</c:v>
                </c:pt>
                <c:pt idx="9">
                  <c:v>10009205</c:v>
                </c:pt>
                <c:pt idx="10">
                  <c:v>8057003</c:v>
                </c:pt>
                <c:pt idx="11">
                  <c:v>7659186</c:v>
                </c:pt>
                <c:pt idx="12">
                  <c:v>7610485</c:v>
                </c:pt>
                <c:pt idx="13">
                  <c:v>5440589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7A-794F-9E07-04BDDE086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728244719"/>
        <c:axId val="728382383"/>
      </c:barChart>
      <c:catAx>
        <c:axId val="72824471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382383"/>
        <c:crosses val="autoZero"/>
        <c:auto val="1"/>
        <c:lblAlgn val="ctr"/>
        <c:lblOffset val="100"/>
        <c:noMultiLvlLbl val="0"/>
      </c:catAx>
      <c:valAx>
        <c:axId val="728382383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/>
                  <a:t>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244719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C27F-9A88-27E4-CE4A-C598B1045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691DC-95FC-4D3F-6C6C-3AAFEEED1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6A719-6D0C-B8DC-B2E0-E328DE9A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98A1-2D67-4D4D-8A84-532AA9E82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66D05-D80B-9793-4441-C4F13642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6C63B-2AE4-6351-C158-9DC2FECA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9331-2843-ED4F-A9AD-8E9B08D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1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DD1-68B7-15E0-7FEB-2D057595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794B5-85C0-15EE-2213-40E44D35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73F1-3B7D-05E5-2CF9-05CFDE42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98A1-2D67-4D4D-8A84-532AA9E82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2D4B3-5CFE-3C3B-71B3-E34FC3A1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1AA67-8491-7747-C95C-429D94AA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9331-2843-ED4F-A9AD-8E9B08D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6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A674B-B4BA-846A-A3FA-FB617DB32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77D24-F3E5-57AA-F97C-B9537D5D6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59695-21FA-7AC7-D6CB-CA849A18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98A1-2D67-4D4D-8A84-532AA9E82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5570D-72EA-F90D-4C82-B628D677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569B-5773-8F55-D897-315A6A22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9331-2843-ED4F-A9AD-8E9B08D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9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E6FE-C7E9-E3C0-F431-CC3A2388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0C7B1-E3F5-14A2-A917-1D91FBD8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CB96-7595-48B7-A86E-05A4B62A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98A1-2D67-4D4D-8A84-532AA9E82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70F1-94E0-1DF7-1019-21FAB797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EE08C-E9C4-765A-ADEE-FE23C571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9331-2843-ED4F-A9AD-8E9B08D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7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8A9C-F5FC-0884-91D7-9BA69960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C0AB-1418-AAEC-0C12-798C7CF4A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2594E-CF69-CCE2-B9BE-510B3A3B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98A1-2D67-4D4D-8A84-532AA9E82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A5E1-A969-C6EB-037A-63657780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4B45F-F80E-125C-55C4-18A27782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9331-2843-ED4F-A9AD-8E9B08D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0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5279-6C64-A240-0D5F-4B1792E3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B60E-B975-1D3B-2BEF-A685F8CC2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AE1A0-52DE-351A-4361-C4ADBE68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395AB-D923-CC87-8744-19388941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98A1-2D67-4D4D-8A84-532AA9E82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EA758-524F-2DC1-836D-E98A8CCE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128BE-AFB8-9C3E-1543-C7B2ACF3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9331-2843-ED4F-A9AD-8E9B08D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9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1176-8D04-1740-E893-D89F1F4D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DD58E-D7C0-9859-EDC9-67F4C2438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9FD85-D521-9311-9CC0-6DBDE7117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650EE-EDBF-1426-AF02-293AAA349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75F98-A953-6691-A0BB-2AB869D0B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AE263-CE4E-F266-5F97-ABFD58B2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98A1-2D67-4D4D-8A84-532AA9E82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EFDEB-F8CA-6B94-3830-9D6F859D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DF094-AF2A-1028-AFC6-989B9D9B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9331-2843-ED4F-A9AD-8E9B08D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1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BC66-09E3-266F-756F-6F62A312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98CD0-E095-A368-7C63-EA35B4D7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98A1-2D67-4D4D-8A84-532AA9E82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5C2C5-7C11-731B-FB15-8D4C6940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0BD60-5BFC-5AAD-3043-F90E103B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9331-2843-ED4F-A9AD-8E9B08D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8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7EDB1-E895-3ED6-2C80-9716ACD8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98A1-2D67-4D4D-8A84-532AA9E82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66F3C-9F62-051D-FDC4-9C420BC2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6F90A-0662-3929-8367-08DBD38A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9331-2843-ED4F-A9AD-8E9B08D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9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039E-B0AC-78FB-F1A6-0AC6B060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0FB7B-F4C1-59C3-383D-B00527283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7F9F4-81E8-F3F0-71AE-9FFA3A0E5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502D4-1E24-0291-2767-C0578280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98A1-2D67-4D4D-8A84-532AA9E82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FEDBB-F79B-6ED2-DBC4-3AB5AEB2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E6F36-C643-A732-C3E6-2A5CC24F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9331-2843-ED4F-A9AD-8E9B08D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6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E197-8E29-CF88-8367-9EAD4DD2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2D633-C055-8EA7-2F25-013D4E631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C05D8-A80B-3CBD-D21A-CF8D4CFAA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8A5A2-10AB-A015-2DF0-DB535AD6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98A1-2D67-4D4D-8A84-532AA9E82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2EE45-128B-B692-1623-2F7974D9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20023-E552-CA4F-FDFA-1FB2E087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9331-2843-ED4F-A9AD-8E9B08D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7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4F62C-E47B-8E52-120F-2FC35E4C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712D2-1BB3-BA2A-BB70-7978F7104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6CDAC-2A40-36CC-E206-7E5BB3EC4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A998A1-2D67-4D4D-8A84-532AA9E82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69288-ECFE-4189-3BDA-74F507748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F60DA-EA96-7793-81A9-9AE3A5C42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D39331-2843-ED4F-A9AD-8E9B08D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8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EBF464E-520C-47EE-8119-7EC8C0E8F0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96099"/>
              </p:ext>
            </p:extLst>
          </p:nvPr>
        </p:nvGraphicFramePr>
        <p:xfrm>
          <a:off x="0" y="-1"/>
          <a:ext cx="12192000" cy="6163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AA181E8-41DC-5CCB-0525-8D29299A7AAC}"/>
              </a:ext>
            </a:extLst>
          </p:cNvPr>
          <p:cNvSpPr txBox="1"/>
          <p:nvPr/>
        </p:nvSpPr>
        <p:spPr>
          <a:xfrm>
            <a:off x="406400" y="6451600"/>
            <a:ext cx="545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Electronic Frontier Foundation, Data Driven 2</a:t>
            </a:r>
          </a:p>
        </p:txBody>
      </p:sp>
    </p:spTree>
    <p:extLst>
      <p:ext uri="{BB962C8B-B14F-4D97-AF65-F5344CB8AC3E}">
        <p14:creationId xmlns:p14="http://schemas.microsoft.com/office/powerpoint/2010/main" val="97620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Miller</dc:creator>
  <cp:lastModifiedBy>Jason Miller</cp:lastModifiedBy>
  <cp:revision>5</cp:revision>
  <dcterms:created xsi:type="dcterms:W3CDTF">2023-08-10T20:31:46Z</dcterms:created>
  <dcterms:modified xsi:type="dcterms:W3CDTF">2023-08-10T22:10:35Z</dcterms:modified>
</cp:coreProperties>
</file>