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52D7-02D7-E847-92C2-4A40D7E05EA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B570-4D9F-6B48-B898-684A174D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The Great Escape: Net Migration in California in the Late 1950's and Late 1990's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B570-4D9F-6B48-B898-684A174DC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9019-7AEE-0570-9BFE-622DCB3AA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258FB-3D86-B9A9-E74B-D0566916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6AD2-8074-19FA-0780-0D9B6DE5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BF9F-A99F-0575-6664-AD334166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1C16-83D3-29B8-B823-11333AA5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5FD-9C8C-91E0-147F-927316E1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B877D-75A3-C472-1F41-07FF3A1C3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C3BB-8D59-0A7E-29B5-5BCC93C0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A0E0-3318-07A8-A1B1-E161EF30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9FB5-7BA4-AA63-C2E6-197EF5C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E3E4E-C888-67FC-38F0-E902D09F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D5E21-D42C-FEDA-9D70-8A2466EBA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BF60-DF87-52F9-35BB-F013C6CC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9B9E-7AA8-2D81-BDFB-EFE26D08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4640-F3C5-F66D-8C27-0DF6099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9382-A555-7E7E-C909-55277906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52E3-96FF-C03F-AC0A-384642E2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2A54-A8A8-1378-3BE9-66D39616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9360-F85C-E050-38B2-70127B8D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1AFF-7DB0-86B6-955D-48396879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7482-F463-0F41-142D-A14682B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9C03E-FC28-42A3-DEF3-E2B6825C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1273-2459-E0F2-7CAD-ACCC5A24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C702-270C-2A84-809F-5DD6F7EE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7F57-FC8D-30EB-F917-8BF462AF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672-5609-CFE5-E5F5-841E0B72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089F-DFCA-B2BB-EA32-2A3A1CEBF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2D55D-D6C3-2307-BF59-7EA1A2E4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F2611-C5FC-23E0-FE4F-BED3B8B0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A881-4B15-C8C7-6DD9-70922534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14B15-CF96-37C0-BDB1-BA10CCDE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9ACD-C44B-8D9B-1818-41839658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81B9-3383-14D8-925F-70AF9EF8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91260-509C-9109-F7E1-DB5A4043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682D9-74D8-EDE1-F1B9-5E321B385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A51A9-BF1A-BDDF-812C-27731DAA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1C5CA-941A-4566-222E-70B3381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1807E-D654-E4EC-F943-F413D5BA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F420E-63BD-76A6-C0D6-FE3600B2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022D-0B8B-5E56-5811-2D6A179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2D4BF-6D0E-1D7E-C9AB-8F921848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59CE-B8CA-496C-70E5-2A3CD20C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3AC19-861F-F7E8-0247-55C5DDF4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C666D-A513-5F8F-5738-5B15C39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07A6F-07DC-7363-33FB-CED8E695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8E673-2C42-FF06-B589-A59F4D4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8DB6-3637-62F1-D56D-19AEB0D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0BAF-9A22-3AE6-06E0-6B65B32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896D-B33A-7021-B132-E80DD9FD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C381-AAD0-BEF4-1F2D-6E25B7FA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D7981-20CC-2D35-E8FA-59ADCCB1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460B-DCB9-B74F-ED9E-23A3EA8D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65BA-EC65-B421-9136-27175DE4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62A3D-5164-A4C0-3DFD-093BFF37B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37EC7-8071-8119-D88C-8D63E17C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C7411-9D84-723F-F029-745ADB32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685DA-2888-76ED-E001-74648114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03AB-08C5-C793-629B-12E6F3A5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ED2CA-859C-BDF0-D7F0-720D6788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E646-CF29-BF0E-2A49-01E4EF67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2924-DB1A-1E30-6236-BB07F5080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680-B2F7-3F43-8AC8-388B4D3266F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ADCD-0D52-1A28-6104-B2D12F9F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2808-8C51-7FDE-1C9F-3BFFBA15F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ensus.gov/dataviz/visualizations/0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the united states with red arrows&#10;&#10;Description automatically generated with medium confidence">
            <a:extLst>
              <a:ext uri="{FF2B5EF4-FFF2-40B4-BE49-F238E27FC236}">
                <a16:creationId xmlns:a16="http://schemas.microsoft.com/office/drawing/2014/main" id="{CD2321F7-80E6-0238-D82B-090953CB8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10735" r="6850" b="4678"/>
          <a:stretch/>
        </p:blipFill>
        <p:spPr>
          <a:xfrm>
            <a:off x="1271751" y="852522"/>
            <a:ext cx="8168515" cy="5636146"/>
          </a:xfrm>
          <a:prstGeom prst="rect">
            <a:avLst/>
          </a:prstGeom>
        </p:spPr>
      </p:pic>
      <p:sp>
        <p:nvSpPr>
          <p:cNvPr id="10" name="Title 1" descr="Figure 4: The Great Escape - Californian Net Migration in in the Late 1950's and Late 1990's. Source: U.S. Census Bureau. ">
            <a:extLst>
              <a:ext uri="{FF2B5EF4-FFF2-40B4-BE49-F238E27FC236}">
                <a16:creationId xmlns:a16="http://schemas.microsoft.com/office/drawing/2014/main" id="{CAD3A445-0645-E9A4-E013-9724B324EEDC}"/>
              </a:ext>
            </a:extLst>
          </p:cNvPr>
          <p:cNvSpPr txBox="1">
            <a:spLocks/>
          </p:cNvSpPr>
          <p:nvPr/>
        </p:nvSpPr>
        <p:spPr>
          <a:xfrm>
            <a:off x="352426" y="141287"/>
            <a:ext cx="10710200" cy="8571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Figure 2: The Great Escape - Californian Net Migration in in the Late 1950's and Late 1990's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D2ECF-0DAF-78ED-AED2-00C7760198E0}"/>
              </a:ext>
            </a:extLst>
          </p:cNvPr>
          <p:cNvSpPr txBox="1"/>
          <p:nvPr/>
        </p:nvSpPr>
        <p:spPr>
          <a:xfrm>
            <a:off x="352426" y="6488668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4"/>
              </a:rPr>
              <a:t>U.S. Census Bureau</a:t>
            </a:r>
            <a:endParaRPr lang="en-US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A20B2-6212-2DFB-FB6A-DDCF847C3DA2}"/>
              </a:ext>
            </a:extLst>
          </p:cNvPr>
          <p:cNvSpPr/>
          <p:nvPr/>
        </p:nvSpPr>
        <p:spPr>
          <a:xfrm>
            <a:off x="532578" y="852522"/>
            <a:ext cx="9646859" cy="563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62A58-0789-3B21-032D-231F865AF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4</cp:revision>
  <dcterms:created xsi:type="dcterms:W3CDTF">2023-05-06T21:26:46Z</dcterms:created>
  <dcterms:modified xsi:type="dcterms:W3CDTF">2023-08-23T21:11:17Z</dcterms:modified>
</cp:coreProperties>
</file>