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796D-A1AE-454E-B82D-AF6F81DE5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AE2F5-C9A5-9548-85E9-5E3477B79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CC2F6-762F-904F-8532-472EA3D0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A82-7B40-6746-A8C8-76774F383053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B9D82-99FC-9D41-8761-8DDA406F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85835-D508-F042-AB7F-CCFD3756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8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443B-EB26-0940-8807-94AF80C9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80D82-C0D7-FA44-92C6-BBD05B293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BA313-3C07-AC43-9385-74370E46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A82-7B40-6746-A8C8-76774F383053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0607-ABED-1245-B4AA-49CF1D8A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ABC21-7B13-B342-ACBD-73A56B4D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1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22C7B-B076-4F4C-9C37-33DF286E1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6548E-C881-054A-ADD8-058F084A6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CC7D-07CA-6040-AB07-E11C433D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A82-7B40-6746-A8C8-76774F383053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7E800-BB74-1445-BD62-094F2E6E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B3A83-9B89-2744-9E6A-8B10671A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0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31A1-CB84-D24A-8ED9-26FBE05D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4704-3865-8C4A-B1A8-A014F133F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C1A3-77D6-C74A-AB79-1893ADD8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A82-7B40-6746-A8C8-76774F383053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44C94-2F15-904A-8F7B-3247BD79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80043-7B8A-5D4A-9E6A-47B30C81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2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D951-D98E-4E41-8F05-A3C6E231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2323B-C45B-B447-8E3B-B812CB4A2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938B-507D-304A-B932-89BDD683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A82-7B40-6746-A8C8-76774F383053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D84FA-19FD-E148-A5ED-230D98F8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A01A-59F0-C242-ADBC-17A7AD73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CFF6-7277-DD46-B9BA-0DDF2880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9B84-F1B5-AA48-A677-A096310A2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CCCD7-EC12-2F49-A3E9-FF29AABF7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C5AC0-4964-F14E-9BC7-0CBD6A38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A82-7B40-6746-A8C8-76774F383053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4733E-0C58-1C41-93F9-DD5EB53C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E9CB1-AFCD-3D48-B8AC-A2E81472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1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3CD2-FDF6-6045-9098-9B09E2F9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E5E58-4637-CC44-92D7-F52ED8F5F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19F5E-EEAA-774B-8F2C-96AE907EC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70D23-F468-3240-B763-51A631CB5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82031-9F2D-5A4C-937B-A0030A64D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27ADA-68B0-6442-8872-A6D2F10E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A82-7B40-6746-A8C8-76774F383053}" type="datetimeFigureOut">
              <a:rPr lang="en-US" smtClean="0"/>
              <a:t>8/20/19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D3F1D-21FC-0A4D-8C29-23CE963F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FF964-5FC0-1C49-8197-B6BABD1C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4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1367-E075-6C43-B5F4-62453A5E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08CDC-79B7-AF4A-A9E7-13B89A9D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A82-7B40-6746-A8C8-76774F383053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A7222-BD2F-C84E-8377-2BCF6568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D674D-7E83-554C-80E7-0234188A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2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8598C-D35B-6C45-B006-B4F5FC9B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A82-7B40-6746-A8C8-76774F383053}" type="datetimeFigureOut">
              <a:rPr lang="en-US" smtClean="0"/>
              <a:t>8/20/19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4F226-612C-B94C-ADB6-BB908251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3346F-525F-A64E-A352-DF0AE965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2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CF37-8D62-9F41-8B96-17244313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A1B3-CB36-D144-A0DA-E0A46F515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1FC45-9590-BE46-9806-600D2A323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BE074-18D7-AC49-8AE3-FBD83F0B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A82-7B40-6746-A8C8-76774F383053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46818-6AF1-1940-A4EC-97C47CA6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6BFED-3041-2745-A677-C1B586C7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7480-B98F-FF45-BD3A-491C3EA7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8E203-75F2-7942-B3B0-5BA8E3397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B549A-E78F-6746-AD3D-63DAD93CB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FBB24-FC4F-FE4A-9BE5-41D9A3A7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A82-7B40-6746-A8C8-76774F383053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B4346-035C-034A-93D5-16234203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0EAF5-1125-6F4E-9B80-F2677697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C0D96-8AC9-844F-8CC1-55E2D115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A1B39-817B-9E4E-8F5A-68B9FAD5B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1860B-1B7D-2445-82E8-1212431D7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9A82-7B40-6746-A8C8-76774F383053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FC8B-7927-004C-B42E-0855DEFD5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771DE-4673-8A4B-86C5-C5281B6F7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jp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FAD2D0-FF5F-0C43-AD57-27175012BA5A}"/>
              </a:ext>
            </a:extLst>
          </p:cNvPr>
          <p:cNvSpPr/>
          <p:nvPr/>
        </p:nvSpPr>
        <p:spPr>
          <a:xfrm>
            <a:off x="3364092" y="1716933"/>
            <a:ext cx="2106772" cy="2544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Orchestrator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33A3FE-5CAB-F649-B35E-B2DC2E9F651B}"/>
              </a:ext>
            </a:extLst>
          </p:cNvPr>
          <p:cNvSpPr/>
          <p:nvPr/>
        </p:nvSpPr>
        <p:spPr>
          <a:xfrm>
            <a:off x="6942477" y="3985082"/>
            <a:ext cx="2689926" cy="1284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Cooley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49CC8D-1823-314E-A86F-9297498A5CF2}"/>
              </a:ext>
            </a:extLst>
          </p:cNvPr>
          <p:cNvSpPr/>
          <p:nvPr/>
        </p:nvSpPr>
        <p:spPr>
          <a:xfrm>
            <a:off x="7497901" y="386138"/>
            <a:ext cx="3081637" cy="19391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PetrelKube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D10C92-1B3E-5448-8EEE-E0CB4B8010D6}"/>
              </a:ext>
            </a:extLst>
          </p:cNvPr>
          <p:cNvSpPr/>
          <p:nvPr/>
        </p:nvSpPr>
        <p:spPr>
          <a:xfrm>
            <a:off x="6416566" y="2335981"/>
            <a:ext cx="5223642" cy="1210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Petrel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398D5F19-103A-124A-B875-C2C5C2CC16C2}"/>
              </a:ext>
            </a:extLst>
          </p:cNvPr>
          <p:cNvSpPr/>
          <p:nvPr/>
        </p:nvSpPr>
        <p:spPr>
          <a:xfrm>
            <a:off x="9790389" y="2688073"/>
            <a:ext cx="388883" cy="475592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E9998BB3-8BF1-844A-99EF-39461414A876}"/>
              </a:ext>
            </a:extLst>
          </p:cNvPr>
          <p:cNvSpPr/>
          <p:nvPr/>
        </p:nvSpPr>
        <p:spPr>
          <a:xfrm>
            <a:off x="9858709" y="2840473"/>
            <a:ext cx="388883" cy="475592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16C68C3F-B880-874E-90E1-03171FCCEA80}"/>
              </a:ext>
            </a:extLst>
          </p:cNvPr>
          <p:cNvSpPr/>
          <p:nvPr/>
        </p:nvSpPr>
        <p:spPr>
          <a:xfrm>
            <a:off x="9948049" y="3003383"/>
            <a:ext cx="388883" cy="475592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6BC79341-7D36-8C48-A3BC-5BF408DF085F}"/>
              </a:ext>
            </a:extLst>
          </p:cNvPr>
          <p:cNvSpPr/>
          <p:nvPr/>
        </p:nvSpPr>
        <p:spPr>
          <a:xfrm>
            <a:off x="10405244" y="2699896"/>
            <a:ext cx="388883" cy="475592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F7AFB961-6261-404F-AE6E-E38F09854E91}"/>
              </a:ext>
            </a:extLst>
          </p:cNvPr>
          <p:cNvSpPr/>
          <p:nvPr/>
        </p:nvSpPr>
        <p:spPr>
          <a:xfrm>
            <a:off x="10473564" y="2852296"/>
            <a:ext cx="388883" cy="475592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880B2C1C-B2FC-B24C-8419-AA6A5BD01B0C}"/>
              </a:ext>
            </a:extLst>
          </p:cNvPr>
          <p:cNvSpPr/>
          <p:nvPr/>
        </p:nvSpPr>
        <p:spPr>
          <a:xfrm>
            <a:off x="10562904" y="3015206"/>
            <a:ext cx="388883" cy="475592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>
            <a:extLst>
              <a:ext uri="{FF2B5EF4-FFF2-40B4-BE49-F238E27FC236}">
                <a16:creationId xmlns:a16="http://schemas.microsoft.com/office/drawing/2014/main" id="{805C81AC-AC84-2549-83EC-A26420D9846E}"/>
              </a:ext>
            </a:extLst>
          </p:cNvPr>
          <p:cNvSpPr/>
          <p:nvPr/>
        </p:nvSpPr>
        <p:spPr>
          <a:xfrm>
            <a:off x="11051633" y="2686756"/>
            <a:ext cx="388883" cy="4755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>
            <a:extLst>
              <a:ext uri="{FF2B5EF4-FFF2-40B4-BE49-F238E27FC236}">
                <a16:creationId xmlns:a16="http://schemas.microsoft.com/office/drawing/2014/main" id="{60520C04-2C35-4647-8C0D-BD0028B05E6E}"/>
              </a:ext>
            </a:extLst>
          </p:cNvPr>
          <p:cNvSpPr/>
          <p:nvPr/>
        </p:nvSpPr>
        <p:spPr>
          <a:xfrm>
            <a:off x="11119953" y="2839156"/>
            <a:ext cx="388883" cy="475592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an 102">
            <a:extLst>
              <a:ext uri="{FF2B5EF4-FFF2-40B4-BE49-F238E27FC236}">
                <a16:creationId xmlns:a16="http://schemas.microsoft.com/office/drawing/2014/main" id="{5ACD9ABC-E815-3A4C-BF6A-BCFE716C5774}"/>
              </a:ext>
            </a:extLst>
          </p:cNvPr>
          <p:cNvSpPr/>
          <p:nvPr/>
        </p:nvSpPr>
        <p:spPr>
          <a:xfrm>
            <a:off x="7585452" y="939062"/>
            <a:ext cx="727842" cy="973654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5BAD8165-719B-B542-BAB0-16871BE9BAB8}"/>
              </a:ext>
            </a:extLst>
          </p:cNvPr>
          <p:cNvSpPr/>
          <p:nvPr/>
        </p:nvSpPr>
        <p:spPr>
          <a:xfrm>
            <a:off x="11209293" y="3002066"/>
            <a:ext cx="388883" cy="475592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91A251-E31A-D44C-A776-6702ED418270}"/>
              </a:ext>
            </a:extLst>
          </p:cNvPr>
          <p:cNvSpPr/>
          <p:nvPr/>
        </p:nvSpPr>
        <p:spPr>
          <a:xfrm>
            <a:off x="7045555" y="4420934"/>
            <a:ext cx="966952" cy="664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Crawler</a:t>
            </a:r>
          </a:p>
        </p:txBody>
      </p:sp>
      <p:sp>
        <p:nvSpPr>
          <p:cNvPr id="102" name="Can 101">
            <a:extLst>
              <a:ext uri="{FF2B5EF4-FFF2-40B4-BE49-F238E27FC236}">
                <a16:creationId xmlns:a16="http://schemas.microsoft.com/office/drawing/2014/main" id="{2883EC96-3850-CD41-8CD4-37CB08E3FF0B}"/>
              </a:ext>
            </a:extLst>
          </p:cNvPr>
          <p:cNvSpPr/>
          <p:nvPr/>
        </p:nvSpPr>
        <p:spPr>
          <a:xfrm>
            <a:off x="7681571" y="1095727"/>
            <a:ext cx="727842" cy="973654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789723B7-2E0E-C640-8E1B-C0E84C7A0201}"/>
              </a:ext>
            </a:extLst>
          </p:cNvPr>
          <p:cNvSpPr/>
          <p:nvPr/>
        </p:nvSpPr>
        <p:spPr>
          <a:xfrm>
            <a:off x="8619487" y="1130392"/>
            <a:ext cx="727842" cy="973654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34F9CB1B-06A9-DC4F-AD2E-6D0BBEF9D51F}"/>
              </a:ext>
            </a:extLst>
          </p:cNvPr>
          <p:cNvSpPr/>
          <p:nvPr/>
        </p:nvSpPr>
        <p:spPr>
          <a:xfrm>
            <a:off x="7790195" y="1238012"/>
            <a:ext cx="727842" cy="973654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CA569617-750C-2045-9E4A-203B3964380B}"/>
              </a:ext>
            </a:extLst>
          </p:cNvPr>
          <p:cNvSpPr/>
          <p:nvPr/>
        </p:nvSpPr>
        <p:spPr>
          <a:xfrm>
            <a:off x="9632403" y="1238012"/>
            <a:ext cx="727842" cy="966740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652200F5-46D2-1240-8BAA-48D0F249D84D}"/>
              </a:ext>
            </a:extLst>
          </p:cNvPr>
          <p:cNvSpPr/>
          <p:nvPr/>
        </p:nvSpPr>
        <p:spPr>
          <a:xfrm>
            <a:off x="8724449" y="1238012"/>
            <a:ext cx="727842" cy="973654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E53AA570-6A0C-304B-819A-5E726CD18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5420" y="2001532"/>
            <a:ext cx="421067" cy="421067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58DCC8E-D288-5B4F-B625-F2BE39B88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9354" y="2001731"/>
            <a:ext cx="421067" cy="421067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7B9877F1-3366-3F41-A0C6-FF62B51FD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5560" y="2001532"/>
            <a:ext cx="421067" cy="421067"/>
          </a:xfrm>
          <a:prstGeom prst="rect">
            <a:avLst/>
          </a:prstGeom>
        </p:spPr>
      </p:pic>
      <p:pic>
        <p:nvPicPr>
          <p:cNvPr id="44" name="Picture 43" descr="A close up of a sign&#10;&#10;Description automatically generated">
            <a:extLst>
              <a:ext uri="{FF2B5EF4-FFF2-40B4-BE49-F238E27FC236}">
                <a16:creationId xmlns:a16="http://schemas.microsoft.com/office/drawing/2014/main" id="{7FD64E00-C4E1-AF42-B279-B3D63E1B8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3063" y="444918"/>
            <a:ext cx="611542" cy="593901"/>
          </a:xfrm>
          <a:prstGeom prst="rect">
            <a:avLst/>
          </a:prstGeom>
        </p:spPr>
      </p:pic>
      <p:sp>
        <p:nvSpPr>
          <p:cNvPr id="45" name="Folded Corner 44">
            <a:extLst>
              <a:ext uri="{FF2B5EF4-FFF2-40B4-BE49-F238E27FC236}">
                <a16:creationId xmlns:a16="http://schemas.microsoft.com/office/drawing/2014/main" id="{448E806D-EB66-D140-A17C-716D8ED1308E}"/>
              </a:ext>
            </a:extLst>
          </p:cNvPr>
          <p:cNvSpPr/>
          <p:nvPr/>
        </p:nvSpPr>
        <p:spPr>
          <a:xfrm>
            <a:off x="7861748" y="2703841"/>
            <a:ext cx="388883" cy="475592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olded Corner 45">
            <a:extLst>
              <a:ext uri="{FF2B5EF4-FFF2-40B4-BE49-F238E27FC236}">
                <a16:creationId xmlns:a16="http://schemas.microsoft.com/office/drawing/2014/main" id="{BE97F1ED-9EC3-4F4D-B7E5-3520A71BD0D6}"/>
              </a:ext>
            </a:extLst>
          </p:cNvPr>
          <p:cNvSpPr/>
          <p:nvPr/>
        </p:nvSpPr>
        <p:spPr>
          <a:xfrm>
            <a:off x="7930068" y="2856241"/>
            <a:ext cx="388883" cy="475592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9DED8000-A5DD-4C47-B2F3-582C7C888601}"/>
              </a:ext>
            </a:extLst>
          </p:cNvPr>
          <p:cNvSpPr/>
          <p:nvPr/>
        </p:nvSpPr>
        <p:spPr>
          <a:xfrm>
            <a:off x="8019408" y="3019151"/>
            <a:ext cx="388883" cy="475592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olded Corner 47">
            <a:extLst>
              <a:ext uri="{FF2B5EF4-FFF2-40B4-BE49-F238E27FC236}">
                <a16:creationId xmlns:a16="http://schemas.microsoft.com/office/drawing/2014/main" id="{C62DCB74-8415-5844-86A3-153310B12F7B}"/>
              </a:ext>
            </a:extLst>
          </p:cNvPr>
          <p:cNvSpPr/>
          <p:nvPr/>
        </p:nvSpPr>
        <p:spPr>
          <a:xfrm>
            <a:off x="8476603" y="2715664"/>
            <a:ext cx="388883" cy="475592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olded Corner 48">
            <a:extLst>
              <a:ext uri="{FF2B5EF4-FFF2-40B4-BE49-F238E27FC236}">
                <a16:creationId xmlns:a16="http://schemas.microsoft.com/office/drawing/2014/main" id="{9B6DADA2-59F1-0E4F-90DD-BDA0C89E66C7}"/>
              </a:ext>
            </a:extLst>
          </p:cNvPr>
          <p:cNvSpPr/>
          <p:nvPr/>
        </p:nvSpPr>
        <p:spPr>
          <a:xfrm>
            <a:off x="8544923" y="2868064"/>
            <a:ext cx="388883" cy="475592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olded Corner 49">
            <a:extLst>
              <a:ext uri="{FF2B5EF4-FFF2-40B4-BE49-F238E27FC236}">
                <a16:creationId xmlns:a16="http://schemas.microsoft.com/office/drawing/2014/main" id="{D67C6F54-AF7F-DD40-B46E-515AC6245D4F}"/>
              </a:ext>
            </a:extLst>
          </p:cNvPr>
          <p:cNvSpPr/>
          <p:nvPr/>
        </p:nvSpPr>
        <p:spPr>
          <a:xfrm>
            <a:off x="8634263" y="3030974"/>
            <a:ext cx="388883" cy="475592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olded Corner 50">
            <a:extLst>
              <a:ext uri="{FF2B5EF4-FFF2-40B4-BE49-F238E27FC236}">
                <a16:creationId xmlns:a16="http://schemas.microsoft.com/office/drawing/2014/main" id="{899C0787-6CE7-4148-B2E4-6DEA268588D6}"/>
              </a:ext>
            </a:extLst>
          </p:cNvPr>
          <p:cNvSpPr/>
          <p:nvPr/>
        </p:nvSpPr>
        <p:spPr>
          <a:xfrm>
            <a:off x="9122992" y="2702524"/>
            <a:ext cx="388883" cy="475592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olded Corner 51">
            <a:extLst>
              <a:ext uri="{FF2B5EF4-FFF2-40B4-BE49-F238E27FC236}">
                <a16:creationId xmlns:a16="http://schemas.microsoft.com/office/drawing/2014/main" id="{30372459-63F4-8040-BF49-4C9AB1C26159}"/>
              </a:ext>
            </a:extLst>
          </p:cNvPr>
          <p:cNvSpPr/>
          <p:nvPr/>
        </p:nvSpPr>
        <p:spPr>
          <a:xfrm>
            <a:off x="9191312" y="2854924"/>
            <a:ext cx="388883" cy="475592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olded Corner 52">
            <a:extLst>
              <a:ext uri="{FF2B5EF4-FFF2-40B4-BE49-F238E27FC236}">
                <a16:creationId xmlns:a16="http://schemas.microsoft.com/office/drawing/2014/main" id="{351ACA71-528A-164C-B4DD-469E25142E86}"/>
              </a:ext>
            </a:extLst>
          </p:cNvPr>
          <p:cNvSpPr/>
          <p:nvPr/>
        </p:nvSpPr>
        <p:spPr>
          <a:xfrm>
            <a:off x="9280652" y="3017834"/>
            <a:ext cx="388883" cy="4755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olded Corner 56">
            <a:extLst>
              <a:ext uri="{FF2B5EF4-FFF2-40B4-BE49-F238E27FC236}">
                <a16:creationId xmlns:a16="http://schemas.microsoft.com/office/drawing/2014/main" id="{D0A70FE6-F86B-6D45-91C9-EFE93E1D0535}"/>
              </a:ext>
            </a:extLst>
          </p:cNvPr>
          <p:cNvSpPr/>
          <p:nvPr/>
        </p:nvSpPr>
        <p:spPr>
          <a:xfrm>
            <a:off x="6553196" y="2711719"/>
            <a:ext cx="388883" cy="475592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olded Corner 57">
            <a:extLst>
              <a:ext uri="{FF2B5EF4-FFF2-40B4-BE49-F238E27FC236}">
                <a16:creationId xmlns:a16="http://schemas.microsoft.com/office/drawing/2014/main" id="{AD110DA7-4903-B34D-9830-CC86E3C13B4F}"/>
              </a:ext>
            </a:extLst>
          </p:cNvPr>
          <p:cNvSpPr/>
          <p:nvPr/>
        </p:nvSpPr>
        <p:spPr>
          <a:xfrm>
            <a:off x="6621516" y="2864119"/>
            <a:ext cx="388883" cy="475592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olded Corner 58">
            <a:extLst>
              <a:ext uri="{FF2B5EF4-FFF2-40B4-BE49-F238E27FC236}">
                <a16:creationId xmlns:a16="http://schemas.microsoft.com/office/drawing/2014/main" id="{0D3F1796-2C1E-7547-99B5-CC415E6E9EBE}"/>
              </a:ext>
            </a:extLst>
          </p:cNvPr>
          <p:cNvSpPr/>
          <p:nvPr/>
        </p:nvSpPr>
        <p:spPr>
          <a:xfrm>
            <a:off x="6710856" y="3027029"/>
            <a:ext cx="388883" cy="475592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olded Corner 59">
            <a:extLst>
              <a:ext uri="{FF2B5EF4-FFF2-40B4-BE49-F238E27FC236}">
                <a16:creationId xmlns:a16="http://schemas.microsoft.com/office/drawing/2014/main" id="{4E82476C-81F4-B245-9B9A-C808FEEFA44C}"/>
              </a:ext>
            </a:extLst>
          </p:cNvPr>
          <p:cNvSpPr/>
          <p:nvPr/>
        </p:nvSpPr>
        <p:spPr>
          <a:xfrm>
            <a:off x="7199585" y="2698579"/>
            <a:ext cx="388883" cy="4755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olded Corner 60">
            <a:extLst>
              <a:ext uri="{FF2B5EF4-FFF2-40B4-BE49-F238E27FC236}">
                <a16:creationId xmlns:a16="http://schemas.microsoft.com/office/drawing/2014/main" id="{E4257C5B-865D-1D4D-A556-9D9CDA83B4A0}"/>
              </a:ext>
            </a:extLst>
          </p:cNvPr>
          <p:cNvSpPr/>
          <p:nvPr/>
        </p:nvSpPr>
        <p:spPr>
          <a:xfrm>
            <a:off x="7267905" y="2850979"/>
            <a:ext cx="388883" cy="475592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EC2D6AC5-528B-F341-8E7E-639364564BE3}"/>
              </a:ext>
            </a:extLst>
          </p:cNvPr>
          <p:cNvSpPr/>
          <p:nvPr/>
        </p:nvSpPr>
        <p:spPr>
          <a:xfrm>
            <a:off x="7357245" y="3013889"/>
            <a:ext cx="388883" cy="475592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A70FA22-7C1B-9743-B324-00989B43CF6E}"/>
              </a:ext>
            </a:extLst>
          </p:cNvPr>
          <p:cNvCxnSpPr>
            <a:cxnSpLocks/>
          </p:cNvCxnSpPr>
          <p:nvPr/>
        </p:nvCxnSpPr>
        <p:spPr>
          <a:xfrm flipV="1">
            <a:off x="5552623" y="1378447"/>
            <a:ext cx="1882154" cy="359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3CDF697-B593-B14E-BB93-B57172623CA0}"/>
              </a:ext>
            </a:extLst>
          </p:cNvPr>
          <p:cNvCxnSpPr>
            <a:cxnSpLocks/>
          </p:cNvCxnSpPr>
          <p:nvPr/>
        </p:nvCxnSpPr>
        <p:spPr>
          <a:xfrm flipH="1">
            <a:off x="5552624" y="1575598"/>
            <a:ext cx="1907547" cy="375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46174D9-D7A2-9E4F-AD4E-50E5EBEA3F7E}"/>
              </a:ext>
            </a:extLst>
          </p:cNvPr>
          <p:cNvSpPr txBox="1"/>
          <p:nvPr/>
        </p:nvSpPr>
        <p:spPr>
          <a:xfrm rot="20928289">
            <a:off x="5177277" y="1187003"/>
            <a:ext cx="297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 err="1"/>
              <a:t>file_id</a:t>
            </a:r>
            <a:r>
              <a:rPr lang="en-US" sz="1200" dirty="0"/>
              <a:t>, </a:t>
            </a:r>
            <a:r>
              <a:rPr lang="en-US" sz="1200" dirty="0" err="1"/>
              <a:t>file_location</a:t>
            </a:r>
            <a:r>
              <a:rPr lang="en-US" sz="1200" dirty="0"/>
              <a:t>, </a:t>
            </a:r>
            <a:r>
              <a:rPr lang="en-US" sz="1200" dirty="0" err="1"/>
              <a:t>xtractor_type</a:t>
            </a:r>
            <a:r>
              <a:rPr lang="en-US" sz="1200" dirty="0"/>
              <a:t>}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57F952-CA38-BF42-BA58-4FEFDCAD869A}"/>
              </a:ext>
            </a:extLst>
          </p:cNvPr>
          <p:cNvSpPr txBox="1"/>
          <p:nvPr/>
        </p:nvSpPr>
        <p:spPr>
          <a:xfrm rot="21018023">
            <a:off x="6018585" y="1761925"/>
            <a:ext cx="1882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err="1"/>
              <a:t>file_id</a:t>
            </a:r>
            <a:r>
              <a:rPr lang="en-US" sz="1400" dirty="0"/>
              <a:t>, metadata}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F24C9F4-44F1-994D-BB24-CEC38AD514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00" b="62000" l="40698" r="57628">
                        <a14:foregroundMark x1="40698" y1="43400" x2="40698" y2="43400"/>
                        <a14:foregroundMark x1="40791" y1="43400" x2="40791" y2="43400"/>
                        <a14:foregroundMark x1="45163" y1="62000" x2="45163" y2="62000"/>
                        <a14:foregroundMark x1="45163" y1="59600" x2="45163" y2="59600"/>
                        <a14:foregroundMark x1="50558" y1="10800" x2="50558" y2="10800"/>
                        <a14:foregroundMark x1="50558" y1="8400" x2="50558" y2="8400"/>
                        <a14:foregroundMark x1="50837" y1="10200" x2="50837" y2="10200"/>
                      </a14:backgroundRemoval>
                    </a14:imgEffect>
                  </a14:imgLayer>
                </a14:imgProps>
              </a:ext>
            </a:extLst>
          </a:blip>
          <a:srcRect l="40389" t="6335" r="45861" b="36514"/>
          <a:stretch/>
        </p:blipFill>
        <p:spPr>
          <a:xfrm>
            <a:off x="11209293" y="2099261"/>
            <a:ext cx="589474" cy="56976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DEE4512-4205-2245-9044-C8DF620B34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400" b="62000" l="40698" r="57628">
                        <a14:foregroundMark x1="40698" y1="43400" x2="40698" y2="43400"/>
                        <a14:foregroundMark x1="40791" y1="43400" x2="40791" y2="43400"/>
                        <a14:foregroundMark x1="45163" y1="62000" x2="45163" y2="62000"/>
                        <a14:foregroundMark x1="45163" y1="59600" x2="45163" y2="59600"/>
                        <a14:foregroundMark x1="50558" y1="10800" x2="50558" y2="10800"/>
                        <a14:foregroundMark x1="50558" y1="8400" x2="50558" y2="8400"/>
                        <a14:foregroundMark x1="50837" y1="10200" x2="50837" y2="10200"/>
                      </a14:backgroundRemoval>
                    </a14:imgEffect>
                  </a14:imgLayer>
                </a14:imgProps>
              </a:ext>
            </a:extLst>
          </a:blip>
          <a:srcRect l="40389" t="6335" r="45861" b="36514"/>
          <a:stretch/>
        </p:blipFill>
        <p:spPr>
          <a:xfrm>
            <a:off x="7605580" y="4753255"/>
            <a:ext cx="465161" cy="449606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8BDE6F6-9DC1-7C4A-BCB8-9C64B243CD37}"/>
              </a:ext>
            </a:extLst>
          </p:cNvPr>
          <p:cNvCxnSpPr>
            <a:cxnSpLocks/>
          </p:cNvCxnSpPr>
          <p:nvPr/>
        </p:nvCxnSpPr>
        <p:spPr>
          <a:xfrm>
            <a:off x="5576443" y="4046395"/>
            <a:ext cx="1239514" cy="264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99496C3-20A3-914A-805E-53F27BBC72BA}"/>
              </a:ext>
            </a:extLst>
          </p:cNvPr>
          <p:cNvCxnSpPr>
            <a:cxnSpLocks/>
          </p:cNvCxnSpPr>
          <p:nvPr/>
        </p:nvCxnSpPr>
        <p:spPr>
          <a:xfrm flipH="1" flipV="1">
            <a:off x="5552623" y="4261209"/>
            <a:ext cx="1229610" cy="2641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433F4DC-8802-4346-8AEA-971879734E81}"/>
              </a:ext>
            </a:extLst>
          </p:cNvPr>
          <p:cNvSpPr txBox="1"/>
          <p:nvPr/>
        </p:nvSpPr>
        <p:spPr>
          <a:xfrm rot="799815">
            <a:off x="5641815" y="3892260"/>
            <a:ext cx="1518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 err="1"/>
              <a:t>directory_URI</a:t>
            </a:r>
            <a:r>
              <a:rPr lang="en-US" sz="1200" dirty="0"/>
              <a:t>}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0029223-F7AF-4840-AA8F-0024F617C3AE}"/>
              </a:ext>
            </a:extLst>
          </p:cNvPr>
          <p:cNvSpPr/>
          <p:nvPr/>
        </p:nvSpPr>
        <p:spPr>
          <a:xfrm>
            <a:off x="8087894" y="4433166"/>
            <a:ext cx="966952" cy="664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Sampler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0C7EA08-4A6B-EC4F-9AFE-030AE8269128}"/>
              </a:ext>
            </a:extLst>
          </p:cNvPr>
          <p:cNvGrpSpPr/>
          <p:nvPr/>
        </p:nvGrpSpPr>
        <p:grpSpPr>
          <a:xfrm>
            <a:off x="8979223" y="4611118"/>
            <a:ext cx="493331" cy="344745"/>
            <a:chOff x="9166596" y="5270546"/>
            <a:chExt cx="493331" cy="344745"/>
          </a:xfrm>
        </p:grpSpPr>
        <p:sp>
          <p:nvSpPr>
            <p:cNvPr id="39" name="Folded Corner 38">
              <a:extLst>
                <a:ext uri="{FF2B5EF4-FFF2-40B4-BE49-F238E27FC236}">
                  <a16:creationId xmlns:a16="http://schemas.microsoft.com/office/drawing/2014/main" id="{D8542A8B-9E79-5B4B-93B1-B227ABB98D56}"/>
                </a:ext>
              </a:extLst>
            </p:cNvPr>
            <p:cNvSpPr/>
            <p:nvPr/>
          </p:nvSpPr>
          <p:spPr>
            <a:xfrm>
              <a:off x="9166596" y="5270546"/>
              <a:ext cx="388883" cy="150796"/>
            </a:xfrm>
            <a:prstGeom prst="foldedCorne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B1A1D947-C408-4C4A-9AF4-0AB76A571099}"/>
                </a:ext>
              </a:extLst>
            </p:cNvPr>
            <p:cNvSpPr/>
            <p:nvPr/>
          </p:nvSpPr>
          <p:spPr>
            <a:xfrm>
              <a:off x="9213537" y="5369566"/>
              <a:ext cx="388883" cy="150796"/>
            </a:xfrm>
            <a:prstGeom prst="foldedCorne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olded Corner 40">
              <a:extLst>
                <a:ext uri="{FF2B5EF4-FFF2-40B4-BE49-F238E27FC236}">
                  <a16:creationId xmlns:a16="http://schemas.microsoft.com/office/drawing/2014/main" id="{61961CAA-5C40-704C-9DD0-EF25C4787642}"/>
                </a:ext>
              </a:extLst>
            </p:cNvPr>
            <p:cNvSpPr/>
            <p:nvPr/>
          </p:nvSpPr>
          <p:spPr>
            <a:xfrm>
              <a:off x="9271044" y="5464495"/>
              <a:ext cx="388883" cy="150796"/>
            </a:xfrm>
            <a:prstGeom prst="foldedCorne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43337C1-56E9-A346-93A1-B941056C670D}"/>
              </a:ext>
            </a:extLst>
          </p:cNvPr>
          <p:cNvSpPr/>
          <p:nvPr/>
        </p:nvSpPr>
        <p:spPr>
          <a:xfrm>
            <a:off x="6006113" y="197692"/>
            <a:ext cx="6054082" cy="5338118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38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olded Corner 98">
            <a:extLst>
              <a:ext uri="{FF2B5EF4-FFF2-40B4-BE49-F238E27FC236}">
                <a16:creationId xmlns:a16="http://schemas.microsoft.com/office/drawing/2014/main" id="{C62C1DE4-B969-BD48-9FCD-CDF98A57DF91}"/>
              </a:ext>
            </a:extLst>
          </p:cNvPr>
          <p:cNvSpPr/>
          <p:nvPr/>
        </p:nvSpPr>
        <p:spPr>
          <a:xfrm>
            <a:off x="10176892" y="1535910"/>
            <a:ext cx="352432" cy="37326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olded Corner 99">
            <a:extLst>
              <a:ext uri="{FF2B5EF4-FFF2-40B4-BE49-F238E27FC236}">
                <a16:creationId xmlns:a16="http://schemas.microsoft.com/office/drawing/2014/main" id="{5C1FBE04-A62A-D443-A310-9022B5E94232}"/>
              </a:ext>
            </a:extLst>
          </p:cNvPr>
          <p:cNvSpPr/>
          <p:nvPr/>
        </p:nvSpPr>
        <p:spPr>
          <a:xfrm>
            <a:off x="9259353" y="1541291"/>
            <a:ext cx="352432" cy="373262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olded Corner 100">
            <a:extLst>
              <a:ext uri="{FF2B5EF4-FFF2-40B4-BE49-F238E27FC236}">
                <a16:creationId xmlns:a16="http://schemas.microsoft.com/office/drawing/2014/main" id="{54F8E327-C0C7-9541-8F10-0188EAEBE67B}"/>
              </a:ext>
            </a:extLst>
          </p:cNvPr>
          <p:cNvSpPr/>
          <p:nvPr/>
        </p:nvSpPr>
        <p:spPr>
          <a:xfrm>
            <a:off x="8323427" y="1534751"/>
            <a:ext cx="352432" cy="373262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an 109">
            <a:extLst>
              <a:ext uri="{FF2B5EF4-FFF2-40B4-BE49-F238E27FC236}">
                <a16:creationId xmlns:a16="http://schemas.microsoft.com/office/drawing/2014/main" id="{7841979C-2D17-D24D-877A-358825DE905A}"/>
              </a:ext>
            </a:extLst>
          </p:cNvPr>
          <p:cNvSpPr/>
          <p:nvPr/>
        </p:nvSpPr>
        <p:spPr>
          <a:xfrm>
            <a:off x="1073759" y="1333669"/>
            <a:ext cx="281438" cy="386683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111" descr="An open computer sitting on a table&#10;&#10;Description automatically generated">
            <a:extLst>
              <a:ext uri="{FF2B5EF4-FFF2-40B4-BE49-F238E27FC236}">
                <a16:creationId xmlns:a16="http://schemas.microsoft.com/office/drawing/2014/main" id="{A1915A36-3519-784D-8724-9DE98C48647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875" b="90625" l="10000" r="90000">
                        <a14:foregroundMark x1="24444" y1="8125" x2="41889" y2="7031"/>
                        <a14:foregroundMark x1="41889" y1="7031" x2="63556" y2="8438"/>
                        <a14:foregroundMark x1="78444" y1="84531" x2="66333" y2="84531"/>
                        <a14:foregroundMark x1="58333" y1="90625" x2="58333" y2="90625"/>
                      </a14:backgroundRemoval>
                    </a14:imgEffect>
                  </a14:imgLayer>
                </a14:imgProps>
              </a:ext>
            </a:extLst>
          </a:blip>
          <a:srcRect l="10915" t="1864" r="9577" b="4230"/>
          <a:stretch/>
        </p:blipFill>
        <p:spPr>
          <a:xfrm>
            <a:off x="250205" y="1138198"/>
            <a:ext cx="1425106" cy="1196917"/>
          </a:xfrm>
          <a:prstGeom prst="rect">
            <a:avLst/>
          </a:prstGeom>
        </p:spPr>
      </p:pic>
      <p:pic>
        <p:nvPicPr>
          <p:cNvPr id="113" name="Picture 112" descr="An open computer sitting on a table&#10;&#10;Description automatically generated">
            <a:extLst>
              <a:ext uri="{FF2B5EF4-FFF2-40B4-BE49-F238E27FC236}">
                <a16:creationId xmlns:a16="http://schemas.microsoft.com/office/drawing/2014/main" id="{37814AA6-DF1F-C149-822C-06AA576DCEC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875" b="90625" l="10000" r="90000">
                        <a14:foregroundMark x1="24444" y1="8125" x2="41889" y2="7031"/>
                        <a14:foregroundMark x1="41889" y1="7031" x2="63556" y2="8438"/>
                        <a14:foregroundMark x1="78444" y1="84531" x2="66333" y2="84531"/>
                        <a14:foregroundMark x1="58333" y1="90625" x2="58333" y2="90625"/>
                      </a14:backgroundRemoval>
                    </a14:imgEffect>
                  </a14:imgLayer>
                </a14:imgProps>
              </a:ext>
            </a:extLst>
          </a:blip>
          <a:srcRect l="10915" t="1864" r="9577" b="4230"/>
          <a:stretch/>
        </p:blipFill>
        <p:spPr>
          <a:xfrm>
            <a:off x="382983" y="3900891"/>
            <a:ext cx="1425106" cy="1196917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CB8A3BE1-C75C-3A4B-8688-D746B46BAC13}"/>
              </a:ext>
            </a:extLst>
          </p:cNvPr>
          <p:cNvSpPr txBox="1"/>
          <p:nvPr/>
        </p:nvSpPr>
        <p:spPr>
          <a:xfrm rot="799815">
            <a:off x="5548592" y="4417748"/>
            <a:ext cx="151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 err="1"/>
              <a:t>sampler_model</a:t>
            </a:r>
            <a:r>
              <a:rPr lang="en-US" sz="1200" dirty="0"/>
              <a:t>, </a:t>
            </a:r>
            <a:r>
              <a:rPr lang="en-US" sz="1200" dirty="0" err="1"/>
              <a:t>file_locations</a:t>
            </a:r>
            <a:r>
              <a:rPr lang="en-US" sz="1200" dirty="0"/>
              <a:t>}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AFD8D7D7-6A3F-3349-9511-0470568F6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4415" y="3481919"/>
            <a:ext cx="610034" cy="610034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86FA49C-1B6C-894F-AF3E-C41718D748ED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1675311" y="1736657"/>
            <a:ext cx="1757839" cy="1102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2FD84FB-6FA0-7B4C-9E0D-31499E891DC7}"/>
              </a:ext>
            </a:extLst>
          </p:cNvPr>
          <p:cNvSpPr txBox="1"/>
          <p:nvPr/>
        </p:nvSpPr>
        <p:spPr>
          <a:xfrm rot="1876136">
            <a:off x="1500728" y="2219027"/>
            <a:ext cx="297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 err="1"/>
              <a:t>directory_URI</a:t>
            </a:r>
            <a:r>
              <a:rPr lang="en-US" sz="1200" dirty="0"/>
              <a:t>, custom </a:t>
            </a:r>
            <a:r>
              <a:rPr lang="en-US" sz="1200" dirty="0" err="1"/>
              <a:t>xtractor</a:t>
            </a:r>
            <a:r>
              <a:rPr lang="en-US" sz="1200" dirty="0"/>
              <a:t>}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6D39D18-8126-A14B-B215-BB05083B5CC6}"/>
              </a:ext>
            </a:extLst>
          </p:cNvPr>
          <p:cNvCxnSpPr>
            <a:cxnSpLocks/>
          </p:cNvCxnSpPr>
          <p:nvPr/>
        </p:nvCxnSpPr>
        <p:spPr>
          <a:xfrm flipV="1">
            <a:off x="1862391" y="3457203"/>
            <a:ext cx="1512719" cy="10813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7561747-AE46-7A46-9631-5D009B5DAFFA}"/>
              </a:ext>
            </a:extLst>
          </p:cNvPr>
          <p:cNvSpPr txBox="1"/>
          <p:nvPr/>
        </p:nvSpPr>
        <p:spPr>
          <a:xfrm rot="19439305">
            <a:off x="1678212" y="3296811"/>
            <a:ext cx="297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 err="1"/>
              <a:t>directory_URI</a:t>
            </a:r>
            <a:r>
              <a:rPr lang="en-US" sz="1200" dirty="0"/>
              <a:t>}</a:t>
            </a:r>
          </a:p>
        </p:txBody>
      </p:sp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4204CEFB-A506-5E44-A62A-AB37B47E6A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5949" y="2226096"/>
            <a:ext cx="604638" cy="644947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FAE8F35-0E7A-9A42-B873-3C7BC4111E37}"/>
              </a:ext>
            </a:extLst>
          </p:cNvPr>
          <p:cNvSpPr txBox="1"/>
          <p:nvPr/>
        </p:nvSpPr>
        <p:spPr>
          <a:xfrm>
            <a:off x="3838666" y="2849876"/>
            <a:ext cx="116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Scheduler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453032EF-A607-1045-BE86-95DBC7391251}"/>
              </a:ext>
            </a:extLst>
          </p:cNvPr>
          <p:cNvSpPr/>
          <p:nvPr/>
        </p:nvSpPr>
        <p:spPr>
          <a:xfrm>
            <a:off x="3515348" y="2168451"/>
            <a:ext cx="1797658" cy="1050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Wave 131">
            <a:extLst>
              <a:ext uri="{FF2B5EF4-FFF2-40B4-BE49-F238E27FC236}">
                <a16:creationId xmlns:a16="http://schemas.microsoft.com/office/drawing/2014/main" id="{18F374AF-ECFF-3B4D-BF6B-548F638DC2F9}"/>
              </a:ext>
            </a:extLst>
          </p:cNvPr>
          <p:cNvSpPr/>
          <p:nvPr/>
        </p:nvSpPr>
        <p:spPr>
          <a:xfrm>
            <a:off x="3675979" y="3304957"/>
            <a:ext cx="1352333" cy="838605"/>
          </a:xfrm>
          <a:prstGeom prst="wav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metadata</a:t>
            </a:r>
          </a:p>
        </p:txBody>
      </p:sp>
      <p:pic>
        <p:nvPicPr>
          <p:cNvPr id="133" name="Graphic 132">
            <a:extLst>
              <a:ext uri="{FF2B5EF4-FFF2-40B4-BE49-F238E27FC236}">
                <a16:creationId xmlns:a16="http://schemas.microsoft.com/office/drawing/2014/main" id="{AEBC5987-57F3-6840-ADD1-3BF7A5018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3917" y="3127818"/>
            <a:ext cx="421067" cy="421067"/>
          </a:xfrm>
          <a:prstGeom prst="rect">
            <a:avLst/>
          </a:prstGeom>
        </p:spPr>
      </p:pic>
      <p:pic>
        <p:nvPicPr>
          <p:cNvPr id="136" name="Picture 135" descr="A close up of a sign&#10;&#10;Description automatically generated">
            <a:extLst>
              <a:ext uri="{FF2B5EF4-FFF2-40B4-BE49-F238E27FC236}">
                <a16:creationId xmlns:a16="http://schemas.microsoft.com/office/drawing/2014/main" id="{223A36CF-1A91-864D-A401-FB6982D190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0201" y="4246143"/>
            <a:ext cx="1826121" cy="63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5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818</TotalTime>
  <Words>55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Skluzacek</dc:creator>
  <cp:lastModifiedBy>Tyler Skluzacek</cp:lastModifiedBy>
  <cp:revision>13</cp:revision>
  <dcterms:created xsi:type="dcterms:W3CDTF">2019-08-21T04:43:12Z</dcterms:created>
  <dcterms:modified xsi:type="dcterms:W3CDTF">2019-08-21T18:21:53Z</dcterms:modified>
</cp:coreProperties>
</file>