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17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829F0-35F7-0644-8F4A-7DEDAB09163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F5BAD-0374-CE48-9FF0-E565E70D5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F5BAD-0374-CE48-9FF0-E565E70D5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8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0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9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1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1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0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9A82-7B40-6746-A8C8-76774F383053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AF86-68D8-1F4B-B81D-C1400754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jp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FAD2D0-FF5F-0C43-AD57-27175012BA5A}"/>
              </a:ext>
            </a:extLst>
          </p:cNvPr>
          <p:cNvSpPr/>
          <p:nvPr/>
        </p:nvSpPr>
        <p:spPr>
          <a:xfrm>
            <a:off x="3364092" y="2859933"/>
            <a:ext cx="2106772" cy="2544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Orchestrator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3A3FE-5CAB-F649-B35E-B2DC2E9F651B}"/>
              </a:ext>
            </a:extLst>
          </p:cNvPr>
          <p:cNvSpPr/>
          <p:nvPr/>
        </p:nvSpPr>
        <p:spPr>
          <a:xfrm>
            <a:off x="6942477" y="5128083"/>
            <a:ext cx="2689926" cy="1284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Cooley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49CC8D-1823-314E-A86F-9297498A5CF2}"/>
              </a:ext>
            </a:extLst>
          </p:cNvPr>
          <p:cNvSpPr/>
          <p:nvPr/>
        </p:nvSpPr>
        <p:spPr>
          <a:xfrm>
            <a:off x="7497902" y="1529139"/>
            <a:ext cx="3081637" cy="1939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PetrelKube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10C92-1B3E-5448-8EEE-E0CB4B8010D6}"/>
              </a:ext>
            </a:extLst>
          </p:cNvPr>
          <p:cNvSpPr/>
          <p:nvPr/>
        </p:nvSpPr>
        <p:spPr>
          <a:xfrm>
            <a:off x="6416566" y="3478982"/>
            <a:ext cx="5223642" cy="1210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Petrel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398D5F19-103A-124A-B875-C2C5C2CC16C2}"/>
              </a:ext>
            </a:extLst>
          </p:cNvPr>
          <p:cNvSpPr/>
          <p:nvPr/>
        </p:nvSpPr>
        <p:spPr>
          <a:xfrm>
            <a:off x="9790390" y="3831073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E9998BB3-8BF1-844A-99EF-39461414A876}"/>
              </a:ext>
            </a:extLst>
          </p:cNvPr>
          <p:cNvSpPr/>
          <p:nvPr/>
        </p:nvSpPr>
        <p:spPr>
          <a:xfrm>
            <a:off x="9858710" y="3983473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16C68C3F-B880-874E-90E1-03171FCCEA80}"/>
              </a:ext>
            </a:extLst>
          </p:cNvPr>
          <p:cNvSpPr/>
          <p:nvPr/>
        </p:nvSpPr>
        <p:spPr>
          <a:xfrm>
            <a:off x="9948050" y="4146383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6BC79341-7D36-8C48-A3BC-5BF408DF085F}"/>
              </a:ext>
            </a:extLst>
          </p:cNvPr>
          <p:cNvSpPr/>
          <p:nvPr/>
        </p:nvSpPr>
        <p:spPr>
          <a:xfrm>
            <a:off x="10405245" y="3842896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F7AFB961-6261-404F-AE6E-E38F09854E91}"/>
              </a:ext>
            </a:extLst>
          </p:cNvPr>
          <p:cNvSpPr/>
          <p:nvPr/>
        </p:nvSpPr>
        <p:spPr>
          <a:xfrm>
            <a:off x="10473565" y="3995296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880B2C1C-B2FC-B24C-8419-AA6A5BD01B0C}"/>
              </a:ext>
            </a:extLst>
          </p:cNvPr>
          <p:cNvSpPr/>
          <p:nvPr/>
        </p:nvSpPr>
        <p:spPr>
          <a:xfrm>
            <a:off x="10562905" y="4158206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805C81AC-AC84-2549-83EC-A26420D9846E}"/>
              </a:ext>
            </a:extLst>
          </p:cNvPr>
          <p:cNvSpPr/>
          <p:nvPr/>
        </p:nvSpPr>
        <p:spPr>
          <a:xfrm>
            <a:off x="11051634" y="3829756"/>
            <a:ext cx="388883" cy="475592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60520C04-2C35-4647-8C0D-BD0028B05E6E}"/>
              </a:ext>
            </a:extLst>
          </p:cNvPr>
          <p:cNvSpPr/>
          <p:nvPr/>
        </p:nvSpPr>
        <p:spPr>
          <a:xfrm>
            <a:off x="11119954" y="3982156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5ACD9ABC-E815-3A4C-BF6A-BCFE716C5774}"/>
              </a:ext>
            </a:extLst>
          </p:cNvPr>
          <p:cNvSpPr/>
          <p:nvPr/>
        </p:nvSpPr>
        <p:spPr>
          <a:xfrm>
            <a:off x="7585452" y="2082062"/>
            <a:ext cx="727842" cy="973654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5BAD8165-719B-B542-BAB0-16871BE9BAB8}"/>
              </a:ext>
            </a:extLst>
          </p:cNvPr>
          <p:cNvSpPr/>
          <p:nvPr/>
        </p:nvSpPr>
        <p:spPr>
          <a:xfrm>
            <a:off x="11209294" y="4145066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91A251-E31A-D44C-A776-6702ED418270}"/>
              </a:ext>
            </a:extLst>
          </p:cNvPr>
          <p:cNvSpPr/>
          <p:nvPr/>
        </p:nvSpPr>
        <p:spPr>
          <a:xfrm>
            <a:off x="7045555" y="5563934"/>
            <a:ext cx="966952" cy="664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Crawler</a:t>
            </a:r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2883EC96-3850-CD41-8CD4-37CB08E3FF0B}"/>
              </a:ext>
            </a:extLst>
          </p:cNvPr>
          <p:cNvSpPr/>
          <p:nvPr/>
        </p:nvSpPr>
        <p:spPr>
          <a:xfrm>
            <a:off x="7681571" y="2238727"/>
            <a:ext cx="727842" cy="973654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789723B7-2E0E-C640-8E1B-C0E84C7A0201}"/>
              </a:ext>
            </a:extLst>
          </p:cNvPr>
          <p:cNvSpPr/>
          <p:nvPr/>
        </p:nvSpPr>
        <p:spPr>
          <a:xfrm>
            <a:off x="8619487" y="2273392"/>
            <a:ext cx="727842" cy="97365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34F9CB1B-06A9-DC4F-AD2E-6D0BBEF9D51F}"/>
              </a:ext>
            </a:extLst>
          </p:cNvPr>
          <p:cNvSpPr/>
          <p:nvPr/>
        </p:nvSpPr>
        <p:spPr>
          <a:xfrm>
            <a:off x="7790195" y="2381012"/>
            <a:ext cx="727842" cy="973654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CA569617-750C-2045-9E4A-203B3964380B}"/>
              </a:ext>
            </a:extLst>
          </p:cNvPr>
          <p:cNvSpPr/>
          <p:nvPr/>
        </p:nvSpPr>
        <p:spPr>
          <a:xfrm>
            <a:off x="9632403" y="2381012"/>
            <a:ext cx="727842" cy="966740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652200F5-46D2-1240-8BAA-48D0F249D84D}"/>
              </a:ext>
            </a:extLst>
          </p:cNvPr>
          <p:cNvSpPr/>
          <p:nvPr/>
        </p:nvSpPr>
        <p:spPr>
          <a:xfrm>
            <a:off x="8724449" y="2381012"/>
            <a:ext cx="727842" cy="97365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53AA570-6A0C-304B-819A-5E726CD18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5421" y="3144533"/>
            <a:ext cx="421067" cy="42106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58DCC8E-D288-5B4F-B625-F2BE39B88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355" y="3144732"/>
            <a:ext cx="421067" cy="42106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B9877F1-3366-3F41-A0C6-FF62B51F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561" y="3144533"/>
            <a:ext cx="421067" cy="421067"/>
          </a:xfrm>
          <a:prstGeom prst="rect">
            <a:avLst/>
          </a:prstGeom>
        </p:spPr>
      </p:pic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7FD64E00-C4E1-AF42-B279-B3D63E1B8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063" y="1587919"/>
            <a:ext cx="611542" cy="593901"/>
          </a:xfrm>
          <a:prstGeom prst="rect">
            <a:avLst/>
          </a:prstGeom>
        </p:spPr>
      </p:pic>
      <p:sp>
        <p:nvSpPr>
          <p:cNvPr id="45" name="Folded Corner 44">
            <a:extLst>
              <a:ext uri="{FF2B5EF4-FFF2-40B4-BE49-F238E27FC236}">
                <a16:creationId xmlns:a16="http://schemas.microsoft.com/office/drawing/2014/main" id="{448E806D-EB66-D140-A17C-716D8ED1308E}"/>
              </a:ext>
            </a:extLst>
          </p:cNvPr>
          <p:cNvSpPr/>
          <p:nvPr/>
        </p:nvSpPr>
        <p:spPr>
          <a:xfrm>
            <a:off x="7861749" y="3846841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olded Corner 45">
            <a:extLst>
              <a:ext uri="{FF2B5EF4-FFF2-40B4-BE49-F238E27FC236}">
                <a16:creationId xmlns:a16="http://schemas.microsoft.com/office/drawing/2014/main" id="{BE97F1ED-9EC3-4F4D-B7E5-3520A71BD0D6}"/>
              </a:ext>
            </a:extLst>
          </p:cNvPr>
          <p:cNvSpPr/>
          <p:nvPr/>
        </p:nvSpPr>
        <p:spPr>
          <a:xfrm>
            <a:off x="7930069" y="3999241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9DED8000-A5DD-4C47-B2F3-582C7C888601}"/>
              </a:ext>
            </a:extLst>
          </p:cNvPr>
          <p:cNvSpPr/>
          <p:nvPr/>
        </p:nvSpPr>
        <p:spPr>
          <a:xfrm>
            <a:off x="8019409" y="4162151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lded Corner 47">
            <a:extLst>
              <a:ext uri="{FF2B5EF4-FFF2-40B4-BE49-F238E27FC236}">
                <a16:creationId xmlns:a16="http://schemas.microsoft.com/office/drawing/2014/main" id="{C62DCB74-8415-5844-86A3-153310B12F7B}"/>
              </a:ext>
            </a:extLst>
          </p:cNvPr>
          <p:cNvSpPr/>
          <p:nvPr/>
        </p:nvSpPr>
        <p:spPr>
          <a:xfrm>
            <a:off x="8476604" y="3858664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olded Corner 48">
            <a:extLst>
              <a:ext uri="{FF2B5EF4-FFF2-40B4-BE49-F238E27FC236}">
                <a16:creationId xmlns:a16="http://schemas.microsoft.com/office/drawing/2014/main" id="{9B6DADA2-59F1-0E4F-90DD-BDA0C89E66C7}"/>
              </a:ext>
            </a:extLst>
          </p:cNvPr>
          <p:cNvSpPr/>
          <p:nvPr/>
        </p:nvSpPr>
        <p:spPr>
          <a:xfrm>
            <a:off x="8544924" y="4011064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lded Corner 49">
            <a:extLst>
              <a:ext uri="{FF2B5EF4-FFF2-40B4-BE49-F238E27FC236}">
                <a16:creationId xmlns:a16="http://schemas.microsoft.com/office/drawing/2014/main" id="{D67C6F54-AF7F-DD40-B46E-515AC6245D4F}"/>
              </a:ext>
            </a:extLst>
          </p:cNvPr>
          <p:cNvSpPr/>
          <p:nvPr/>
        </p:nvSpPr>
        <p:spPr>
          <a:xfrm>
            <a:off x="8634264" y="4173974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lded Corner 50">
            <a:extLst>
              <a:ext uri="{FF2B5EF4-FFF2-40B4-BE49-F238E27FC236}">
                <a16:creationId xmlns:a16="http://schemas.microsoft.com/office/drawing/2014/main" id="{899C0787-6CE7-4148-B2E4-6DEA268588D6}"/>
              </a:ext>
            </a:extLst>
          </p:cNvPr>
          <p:cNvSpPr/>
          <p:nvPr/>
        </p:nvSpPr>
        <p:spPr>
          <a:xfrm>
            <a:off x="9122993" y="3845524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lded Corner 51">
            <a:extLst>
              <a:ext uri="{FF2B5EF4-FFF2-40B4-BE49-F238E27FC236}">
                <a16:creationId xmlns:a16="http://schemas.microsoft.com/office/drawing/2014/main" id="{30372459-63F4-8040-BF49-4C9AB1C26159}"/>
              </a:ext>
            </a:extLst>
          </p:cNvPr>
          <p:cNvSpPr/>
          <p:nvPr/>
        </p:nvSpPr>
        <p:spPr>
          <a:xfrm>
            <a:off x="9191313" y="3997924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>
            <a:extLst>
              <a:ext uri="{FF2B5EF4-FFF2-40B4-BE49-F238E27FC236}">
                <a16:creationId xmlns:a16="http://schemas.microsoft.com/office/drawing/2014/main" id="{351ACA71-528A-164C-B4DD-469E25142E86}"/>
              </a:ext>
            </a:extLst>
          </p:cNvPr>
          <p:cNvSpPr/>
          <p:nvPr/>
        </p:nvSpPr>
        <p:spPr>
          <a:xfrm>
            <a:off x="9280653" y="4160834"/>
            <a:ext cx="388883" cy="475592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>
            <a:extLst>
              <a:ext uri="{FF2B5EF4-FFF2-40B4-BE49-F238E27FC236}">
                <a16:creationId xmlns:a16="http://schemas.microsoft.com/office/drawing/2014/main" id="{D0A70FE6-F86B-6D45-91C9-EFE93E1D0535}"/>
              </a:ext>
            </a:extLst>
          </p:cNvPr>
          <p:cNvSpPr/>
          <p:nvPr/>
        </p:nvSpPr>
        <p:spPr>
          <a:xfrm>
            <a:off x="6553197" y="3854719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AD110DA7-4903-B34D-9830-CC86E3C13B4F}"/>
              </a:ext>
            </a:extLst>
          </p:cNvPr>
          <p:cNvSpPr/>
          <p:nvPr/>
        </p:nvSpPr>
        <p:spPr>
          <a:xfrm>
            <a:off x="6621517" y="4007119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lded Corner 58">
            <a:extLst>
              <a:ext uri="{FF2B5EF4-FFF2-40B4-BE49-F238E27FC236}">
                <a16:creationId xmlns:a16="http://schemas.microsoft.com/office/drawing/2014/main" id="{0D3F1796-2C1E-7547-99B5-CC415E6E9EBE}"/>
              </a:ext>
            </a:extLst>
          </p:cNvPr>
          <p:cNvSpPr/>
          <p:nvPr/>
        </p:nvSpPr>
        <p:spPr>
          <a:xfrm>
            <a:off x="6710857" y="4170029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4E82476C-81F4-B245-9B9A-C808FEEFA44C}"/>
              </a:ext>
            </a:extLst>
          </p:cNvPr>
          <p:cNvSpPr/>
          <p:nvPr/>
        </p:nvSpPr>
        <p:spPr>
          <a:xfrm>
            <a:off x="7199586" y="3841579"/>
            <a:ext cx="388883" cy="475592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lded Corner 60">
            <a:extLst>
              <a:ext uri="{FF2B5EF4-FFF2-40B4-BE49-F238E27FC236}">
                <a16:creationId xmlns:a16="http://schemas.microsoft.com/office/drawing/2014/main" id="{E4257C5B-865D-1D4D-A556-9D9CDA83B4A0}"/>
              </a:ext>
            </a:extLst>
          </p:cNvPr>
          <p:cNvSpPr/>
          <p:nvPr/>
        </p:nvSpPr>
        <p:spPr>
          <a:xfrm>
            <a:off x="7267906" y="3993979"/>
            <a:ext cx="388883" cy="4755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EC2D6AC5-528B-F341-8E7E-639364564BE3}"/>
              </a:ext>
            </a:extLst>
          </p:cNvPr>
          <p:cNvSpPr/>
          <p:nvPr/>
        </p:nvSpPr>
        <p:spPr>
          <a:xfrm>
            <a:off x="7357246" y="4156889"/>
            <a:ext cx="388883" cy="47559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70FA22-7C1B-9743-B324-00989B43CF6E}"/>
              </a:ext>
            </a:extLst>
          </p:cNvPr>
          <p:cNvCxnSpPr>
            <a:cxnSpLocks/>
          </p:cNvCxnSpPr>
          <p:nvPr/>
        </p:nvCxnSpPr>
        <p:spPr>
          <a:xfrm flipV="1">
            <a:off x="5552623" y="2521447"/>
            <a:ext cx="1882154" cy="359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CDF697-B593-B14E-BB93-B57172623CA0}"/>
              </a:ext>
            </a:extLst>
          </p:cNvPr>
          <p:cNvCxnSpPr>
            <a:cxnSpLocks/>
          </p:cNvCxnSpPr>
          <p:nvPr/>
        </p:nvCxnSpPr>
        <p:spPr>
          <a:xfrm flipH="1">
            <a:off x="5552625" y="2718598"/>
            <a:ext cx="1907547" cy="375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6174D9-D7A2-9E4F-AD4E-50E5EBEA3F7E}"/>
              </a:ext>
            </a:extLst>
          </p:cNvPr>
          <p:cNvSpPr txBox="1"/>
          <p:nvPr/>
        </p:nvSpPr>
        <p:spPr>
          <a:xfrm rot="20948636">
            <a:off x="5124420" y="2236643"/>
            <a:ext cx="297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file_id</a:t>
            </a:r>
            <a:r>
              <a:rPr lang="en-US" sz="1200" dirty="0"/>
              <a:t>, </a:t>
            </a:r>
            <a:r>
              <a:rPr lang="en-US" sz="1200" dirty="0" err="1"/>
              <a:t>file_location</a:t>
            </a:r>
            <a:r>
              <a:rPr lang="en-US" sz="1200" dirty="0"/>
              <a:t>, </a:t>
            </a:r>
            <a:r>
              <a:rPr lang="en-US" sz="1200" dirty="0" err="1"/>
              <a:t>xtractor_type</a:t>
            </a:r>
            <a:r>
              <a:rPr lang="en-US" sz="1200" dirty="0"/>
              <a:t>}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57F952-CA38-BF42-BA58-4FEFDCAD869A}"/>
              </a:ext>
            </a:extLst>
          </p:cNvPr>
          <p:cNvSpPr txBox="1"/>
          <p:nvPr/>
        </p:nvSpPr>
        <p:spPr>
          <a:xfrm rot="20909360">
            <a:off x="5871445" y="2894417"/>
            <a:ext cx="188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err="1"/>
              <a:t>file_id</a:t>
            </a:r>
            <a:r>
              <a:rPr lang="en-US" sz="1400" dirty="0"/>
              <a:t>, metadata}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F24C9F4-44F1-994D-BB24-CEC38AD514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00" b="62000" l="40698" r="57628">
                        <a14:foregroundMark x1="40698" y1="43400" x2="40698" y2="43400"/>
                        <a14:foregroundMark x1="40791" y1="43400" x2="40791" y2="43400"/>
                        <a14:foregroundMark x1="45163" y1="62000" x2="45163" y2="62000"/>
                        <a14:foregroundMark x1="45163" y1="59600" x2="45163" y2="59600"/>
                        <a14:foregroundMark x1="50558" y1="10800" x2="50558" y2="10800"/>
                        <a14:foregroundMark x1="50558" y1="8400" x2="50558" y2="8400"/>
                        <a14:foregroundMark x1="50837" y1="10200" x2="50837" y2="10200"/>
                      </a14:backgroundRemoval>
                    </a14:imgEffect>
                  </a14:imgLayer>
                </a14:imgProps>
              </a:ext>
            </a:extLst>
          </a:blip>
          <a:srcRect l="40389" t="6335" r="45861" b="36514"/>
          <a:stretch/>
        </p:blipFill>
        <p:spPr>
          <a:xfrm>
            <a:off x="11209293" y="3242261"/>
            <a:ext cx="589474" cy="56976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DEE4512-4205-2245-9044-C8DF620B34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00" b="62000" l="40698" r="57628">
                        <a14:foregroundMark x1="40698" y1="43400" x2="40698" y2="43400"/>
                        <a14:foregroundMark x1="40791" y1="43400" x2="40791" y2="43400"/>
                        <a14:foregroundMark x1="45163" y1="62000" x2="45163" y2="62000"/>
                        <a14:foregroundMark x1="45163" y1="59600" x2="45163" y2="59600"/>
                        <a14:foregroundMark x1="50558" y1="10800" x2="50558" y2="10800"/>
                        <a14:foregroundMark x1="50558" y1="8400" x2="50558" y2="8400"/>
                        <a14:foregroundMark x1="50837" y1="10200" x2="50837" y2="10200"/>
                      </a14:backgroundRemoval>
                    </a14:imgEffect>
                  </a14:imgLayer>
                </a14:imgProps>
              </a:ext>
            </a:extLst>
          </a:blip>
          <a:srcRect l="40389" t="6335" r="45861" b="36514"/>
          <a:stretch/>
        </p:blipFill>
        <p:spPr>
          <a:xfrm>
            <a:off x="7605581" y="5896255"/>
            <a:ext cx="465161" cy="449606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BDE6F6-9DC1-7C4A-BCB8-9C64B243CD37}"/>
              </a:ext>
            </a:extLst>
          </p:cNvPr>
          <p:cNvCxnSpPr>
            <a:cxnSpLocks/>
          </p:cNvCxnSpPr>
          <p:nvPr/>
        </p:nvCxnSpPr>
        <p:spPr>
          <a:xfrm>
            <a:off x="5576443" y="5189396"/>
            <a:ext cx="1239514" cy="264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99496C3-20A3-914A-805E-53F27BBC72BA}"/>
              </a:ext>
            </a:extLst>
          </p:cNvPr>
          <p:cNvCxnSpPr>
            <a:cxnSpLocks/>
          </p:cNvCxnSpPr>
          <p:nvPr/>
        </p:nvCxnSpPr>
        <p:spPr>
          <a:xfrm flipH="1" flipV="1">
            <a:off x="5552623" y="5404210"/>
            <a:ext cx="1229610" cy="264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433F4DC-8802-4346-8AEA-971879734E81}"/>
              </a:ext>
            </a:extLst>
          </p:cNvPr>
          <p:cNvSpPr txBox="1"/>
          <p:nvPr/>
        </p:nvSpPr>
        <p:spPr>
          <a:xfrm rot="799815">
            <a:off x="5641815" y="5035261"/>
            <a:ext cx="1518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directory_URI</a:t>
            </a:r>
            <a:r>
              <a:rPr lang="en-US" sz="1200" dirty="0"/>
              <a:t>}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0029223-F7AF-4840-AA8F-0024F617C3AE}"/>
              </a:ext>
            </a:extLst>
          </p:cNvPr>
          <p:cNvSpPr/>
          <p:nvPr/>
        </p:nvSpPr>
        <p:spPr>
          <a:xfrm>
            <a:off x="8087894" y="5576166"/>
            <a:ext cx="966952" cy="664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Sampler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0C7EA08-4A6B-EC4F-9AFE-030AE8269128}"/>
              </a:ext>
            </a:extLst>
          </p:cNvPr>
          <p:cNvGrpSpPr/>
          <p:nvPr/>
        </p:nvGrpSpPr>
        <p:grpSpPr>
          <a:xfrm>
            <a:off x="8979224" y="5754119"/>
            <a:ext cx="493331" cy="344745"/>
            <a:chOff x="9166596" y="5270546"/>
            <a:chExt cx="493331" cy="344745"/>
          </a:xfrm>
        </p:grpSpPr>
        <p:sp>
          <p:nvSpPr>
            <p:cNvPr id="39" name="Folded Corner 38">
              <a:extLst>
                <a:ext uri="{FF2B5EF4-FFF2-40B4-BE49-F238E27FC236}">
                  <a16:creationId xmlns:a16="http://schemas.microsoft.com/office/drawing/2014/main" id="{D8542A8B-9E79-5B4B-93B1-B227ABB98D56}"/>
                </a:ext>
              </a:extLst>
            </p:cNvPr>
            <p:cNvSpPr/>
            <p:nvPr/>
          </p:nvSpPr>
          <p:spPr>
            <a:xfrm>
              <a:off x="9166596" y="5270546"/>
              <a:ext cx="388883" cy="150796"/>
            </a:xfrm>
            <a:prstGeom prst="foldedCorne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B1A1D947-C408-4C4A-9AF4-0AB76A571099}"/>
                </a:ext>
              </a:extLst>
            </p:cNvPr>
            <p:cNvSpPr/>
            <p:nvPr/>
          </p:nvSpPr>
          <p:spPr>
            <a:xfrm>
              <a:off x="9213537" y="5369566"/>
              <a:ext cx="388883" cy="150796"/>
            </a:xfrm>
            <a:prstGeom prst="foldedCorne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olded Corner 40">
              <a:extLst>
                <a:ext uri="{FF2B5EF4-FFF2-40B4-BE49-F238E27FC236}">
                  <a16:creationId xmlns:a16="http://schemas.microsoft.com/office/drawing/2014/main" id="{61961CAA-5C40-704C-9DD0-EF25C4787642}"/>
                </a:ext>
              </a:extLst>
            </p:cNvPr>
            <p:cNvSpPr/>
            <p:nvPr/>
          </p:nvSpPr>
          <p:spPr>
            <a:xfrm>
              <a:off x="9271044" y="5464495"/>
              <a:ext cx="388883" cy="150796"/>
            </a:xfrm>
            <a:prstGeom prst="foldedCorner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43337C1-56E9-A346-93A1-B941056C670D}"/>
              </a:ext>
            </a:extLst>
          </p:cNvPr>
          <p:cNvSpPr/>
          <p:nvPr/>
        </p:nvSpPr>
        <p:spPr>
          <a:xfrm>
            <a:off x="6310689" y="1424871"/>
            <a:ext cx="5415634" cy="5041379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38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C62C1DE4-B969-BD48-9FCD-CDF98A57DF91}"/>
              </a:ext>
            </a:extLst>
          </p:cNvPr>
          <p:cNvSpPr/>
          <p:nvPr/>
        </p:nvSpPr>
        <p:spPr>
          <a:xfrm>
            <a:off x="10176892" y="2678910"/>
            <a:ext cx="352432" cy="373262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olded Corner 99">
            <a:extLst>
              <a:ext uri="{FF2B5EF4-FFF2-40B4-BE49-F238E27FC236}">
                <a16:creationId xmlns:a16="http://schemas.microsoft.com/office/drawing/2014/main" id="{5C1FBE04-A62A-D443-A310-9022B5E94232}"/>
              </a:ext>
            </a:extLst>
          </p:cNvPr>
          <p:cNvSpPr/>
          <p:nvPr/>
        </p:nvSpPr>
        <p:spPr>
          <a:xfrm>
            <a:off x="9259353" y="2684291"/>
            <a:ext cx="352432" cy="37326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olded Corner 100">
            <a:extLst>
              <a:ext uri="{FF2B5EF4-FFF2-40B4-BE49-F238E27FC236}">
                <a16:creationId xmlns:a16="http://schemas.microsoft.com/office/drawing/2014/main" id="{54F8E327-C0C7-9541-8F10-0188EAEBE67B}"/>
              </a:ext>
            </a:extLst>
          </p:cNvPr>
          <p:cNvSpPr/>
          <p:nvPr/>
        </p:nvSpPr>
        <p:spPr>
          <a:xfrm>
            <a:off x="8323427" y="2677751"/>
            <a:ext cx="352432" cy="373262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7841979C-2D17-D24D-877A-358825DE905A}"/>
              </a:ext>
            </a:extLst>
          </p:cNvPr>
          <p:cNvSpPr/>
          <p:nvPr/>
        </p:nvSpPr>
        <p:spPr>
          <a:xfrm>
            <a:off x="1073759" y="2476670"/>
            <a:ext cx="281438" cy="38668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 descr="An open computer sitting on a table&#10;&#10;Description automatically generated">
            <a:extLst>
              <a:ext uri="{FF2B5EF4-FFF2-40B4-BE49-F238E27FC236}">
                <a16:creationId xmlns:a16="http://schemas.microsoft.com/office/drawing/2014/main" id="{A1915A36-3519-784D-8724-9DE98C4864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875" b="90625" l="10000" r="90000">
                        <a14:foregroundMark x1="24444" y1="8125" x2="41889" y2="7031"/>
                        <a14:foregroundMark x1="41889" y1="7031" x2="63556" y2="8438"/>
                        <a14:foregroundMark x1="78444" y1="84531" x2="66333" y2="84531"/>
                        <a14:foregroundMark x1="58333" y1="90625" x2="58333" y2="90625"/>
                      </a14:backgroundRemoval>
                    </a14:imgEffect>
                  </a14:imgLayer>
                </a14:imgProps>
              </a:ext>
            </a:extLst>
          </a:blip>
          <a:srcRect l="10915" t="1864" r="9577" b="4230"/>
          <a:stretch/>
        </p:blipFill>
        <p:spPr>
          <a:xfrm>
            <a:off x="250205" y="2281199"/>
            <a:ext cx="1425106" cy="1196917"/>
          </a:xfrm>
          <a:prstGeom prst="rect">
            <a:avLst/>
          </a:prstGeom>
        </p:spPr>
      </p:pic>
      <p:pic>
        <p:nvPicPr>
          <p:cNvPr id="113" name="Picture 112" descr="An open computer sitting on a table&#10;&#10;Description automatically generated">
            <a:extLst>
              <a:ext uri="{FF2B5EF4-FFF2-40B4-BE49-F238E27FC236}">
                <a16:creationId xmlns:a16="http://schemas.microsoft.com/office/drawing/2014/main" id="{37814AA6-DF1F-C149-822C-06AA576DCE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875" b="90625" l="10000" r="90000">
                        <a14:foregroundMark x1="24444" y1="8125" x2="41889" y2="7031"/>
                        <a14:foregroundMark x1="41889" y1="7031" x2="63556" y2="8438"/>
                        <a14:foregroundMark x1="78444" y1="84531" x2="66333" y2="84531"/>
                        <a14:foregroundMark x1="58333" y1="90625" x2="58333" y2="90625"/>
                      </a14:backgroundRemoval>
                    </a14:imgEffect>
                  </a14:imgLayer>
                </a14:imgProps>
              </a:ext>
            </a:extLst>
          </a:blip>
          <a:srcRect l="10915" t="1864" r="9577" b="4230"/>
          <a:stretch/>
        </p:blipFill>
        <p:spPr>
          <a:xfrm>
            <a:off x="382983" y="5043892"/>
            <a:ext cx="1425106" cy="119691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B8A3BE1-C75C-3A4B-8688-D746B46BAC13}"/>
              </a:ext>
            </a:extLst>
          </p:cNvPr>
          <p:cNvSpPr txBox="1"/>
          <p:nvPr/>
        </p:nvSpPr>
        <p:spPr>
          <a:xfrm rot="799815">
            <a:off x="5548592" y="5560749"/>
            <a:ext cx="151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sampler_model</a:t>
            </a:r>
            <a:r>
              <a:rPr lang="en-US" sz="1200" dirty="0"/>
              <a:t>, </a:t>
            </a:r>
            <a:r>
              <a:rPr lang="en-US" sz="1200" dirty="0" err="1"/>
              <a:t>file_locations</a:t>
            </a:r>
            <a:r>
              <a:rPr lang="en-US" sz="1200" dirty="0"/>
              <a:t>}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AFD8D7D7-6A3F-3349-9511-0470568F6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4415" y="4624919"/>
            <a:ext cx="610034" cy="610034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86FA49C-1B6C-894F-AF3E-C41718D748ED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1675312" y="2879658"/>
            <a:ext cx="1757839" cy="1102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2FD84FB-6FA0-7B4C-9E0D-31499E891DC7}"/>
              </a:ext>
            </a:extLst>
          </p:cNvPr>
          <p:cNvSpPr txBox="1"/>
          <p:nvPr/>
        </p:nvSpPr>
        <p:spPr>
          <a:xfrm rot="1987884">
            <a:off x="1343075" y="3225396"/>
            <a:ext cx="297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directory_URI</a:t>
            </a:r>
            <a:r>
              <a:rPr lang="en-US" sz="1200" dirty="0"/>
              <a:t>, custom </a:t>
            </a:r>
            <a:r>
              <a:rPr lang="en-US" sz="1200" dirty="0" err="1"/>
              <a:t>xtractor</a:t>
            </a:r>
            <a:r>
              <a:rPr lang="en-US" sz="1200" dirty="0"/>
              <a:t>}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D39D18-8126-A14B-B215-BB05083B5CC6}"/>
              </a:ext>
            </a:extLst>
          </p:cNvPr>
          <p:cNvCxnSpPr>
            <a:cxnSpLocks/>
          </p:cNvCxnSpPr>
          <p:nvPr/>
        </p:nvCxnSpPr>
        <p:spPr>
          <a:xfrm flipV="1">
            <a:off x="1862392" y="4600203"/>
            <a:ext cx="1512719" cy="1081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7561747-AE46-7A46-9631-5D009B5DAFFA}"/>
              </a:ext>
            </a:extLst>
          </p:cNvPr>
          <p:cNvSpPr txBox="1"/>
          <p:nvPr/>
        </p:nvSpPr>
        <p:spPr>
          <a:xfrm rot="19439305">
            <a:off x="1594133" y="4366237"/>
            <a:ext cx="297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directory_URI</a:t>
            </a:r>
            <a:r>
              <a:rPr lang="en-US" sz="1200" dirty="0"/>
              <a:t>}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4204CEFB-A506-5E44-A62A-AB37B47E6A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5949" y="3369097"/>
            <a:ext cx="604638" cy="644947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AE8F35-0E7A-9A42-B873-3C7BC4111E37}"/>
              </a:ext>
            </a:extLst>
          </p:cNvPr>
          <p:cNvSpPr txBox="1"/>
          <p:nvPr/>
        </p:nvSpPr>
        <p:spPr>
          <a:xfrm>
            <a:off x="3838666" y="3992876"/>
            <a:ext cx="12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453032EF-A607-1045-BE86-95DBC7391251}"/>
              </a:ext>
            </a:extLst>
          </p:cNvPr>
          <p:cNvSpPr/>
          <p:nvPr/>
        </p:nvSpPr>
        <p:spPr>
          <a:xfrm>
            <a:off x="3515348" y="3311452"/>
            <a:ext cx="1797658" cy="1050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Wave 131">
            <a:extLst>
              <a:ext uri="{FF2B5EF4-FFF2-40B4-BE49-F238E27FC236}">
                <a16:creationId xmlns:a16="http://schemas.microsoft.com/office/drawing/2014/main" id="{18F374AF-ECFF-3B4D-BF6B-548F638DC2F9}"/>
              </a:ext>
            </a:extLst>
          </p:cNvPr>
          <p:cNvSpPr/>
          <p:nvPr/>
        </p:nvSpPr>
        <p:spPr>
          <a:xfrm>
            <a:off x="3675980" y="4447958"/>
            <a:ext cx="1352333" cy="838605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metadata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AEBC5987-57F3-6840-ADD1-3BF7A501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3918" y="4270819"/>
            <a:ext cx="421067" cy="421067"/>
          </a:xfrm>
          <a:prstGeom prst="rect">
            <a:avLst/>
          </a:prstGeom>
        </p:spPr>
      </p:pic>
      <p:pic>
        <p:nvPicPr>
          <p:cNvPr id="136" name="Picture 135" descr="A close up of a sign&#10;&#10;Description automatically generated">
            <a:extLst>
              <a:ext uri="{FF2B5EF4-FFF2-40B4-BE49-F238E27FC236}">
                <a16:creationId xmlns:a16="http://schemas.microsoft.com/office/drawing/2014/main" id="{223A36CF-1A91-864D-A401-FB6982D190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0202" y="5389144"/>
            <a:ext cx="1826121" cy="6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EECD9FEA-F156-6245-B4AD-B827F0F5B466}"/>
              </a:ext>
            </a:extLst>
          </p:cNvPr>
          <p:cNvSpPr/>
          <p:nvPr/>
        </p:nvSpPr>
        <p:spPr>
          <a:xfrm>
            <a:off x="171456" y="92246"/>
            <a:ext cx="2458684" cy="433327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AD59E-45FE-4F45-92F4-847DB0636C58}"/>
              </a:ext>
            </a:extLst>
          </p:cNvPr>
          <p:cNvSpPr/>
          <p:nvPr/>
        </p:nvSpPr>
        <p:spPr>
          <a:xfrm>
            <a:off x="4022664" y="84309"/>
            <a:ext cx="2652584" cy="320179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01699F-E9B2-F642-BF7E-EDEC4131A212}"/>
              </a:ext>
            </a:extLst>
          </p:cNvPr>
          <p:cNvSpPr/>
          <p:nvPr/>
        </p:nvSpPr>
        <p:spPr>
          <a:xfrm>
            <a:off x="504320" y="437172"/>
            <a:ext cx="1622431" cy="13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670B6A4-CC26-234C-9D7C-7364232507E8}"/>
              </a:ext>
            </a:extLst>
          </p:cNvPr>
          <p:cNvSpPr/>
          <p:nvPr/>
        </p:nvSpPr>
        <p:spPr>
          <a:xfrm>
            <a:off x="4474679" y="2248135"/>
            <a:ext cx="1748555" cy="71166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DEC5C3F-CE96-774B-9067-DD68EDD3938A}"/>
              </a:ext>
            </a:extLst>
          </p:cNvPr>
          <p:cNvSpPr/>
          <p:nvPr/>
        </p:nvSpPr>
        <p:spPr>
          <a:xfrm>
            <a:off x="4474678" y="454531"/>
            <a:ext cx="1748555" cy="71166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Scientific Instrument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C61EC7-890F-BE42-91BE-D6526AEB833E}"/>
              </a:ext>
            </a:extLst>
          </p:cNvPr>
          <p:cNvSpPr/>
          <p:nvPr/>
        </p:nvSpPr>
        <p:spPr>
          <a:xfrm>
            <a:off x="4022664" y="3422269"/>
            <a:ext cx="2652584" cy="236453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C547D00-7941-1840-A9A0-DC6B828EEA06}"/>
              </a:ext>
            </a:extLst>
          </p:cNvPr>
          <p:cNvSpPr/>
          <p:nvPr/>
        </p:nvSpPr>
        <p:spPr>
          <a:xfrm>
            <a:off x="4491151" y="4742563"/>
            <a:ext cx="1748555" cy="71166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D57BEEC2-1597-F642-984D-965F0510DF2C}"/>
              </a:ext>
            </a:extLst>
          </p:cNvPr>
          <p:cNvSpPr/>
          <p:nvPr/>
        </p:nvSpPr>
        <p:spPr>
          <a:xfrm>
            <a:off x="4474678" y="3792491"/>
            <a:ext cx="1748555" cy="71166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Scientific </a:t>
            </a:r>
            <a:br>
              <a:rPr lang="en-US" dirty="0"/>
            </a:br>
            <a:r>
              <a:rPr lang="en-US" dirty="0"/>
              <a:t>Instrument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18B2FCD-C3CD-714C-8997-443F15B5C86C}"/>
              </a:ext>
            </a:extLst>
          </p:cNvPr>
          <p:cNvSpPr/>
          <p:nvPr/>
        </p:nvSpPr>
        <p:spPr>
          <a:xfrm>
            <a:off x="530457" y="1876827"/>
            <a:ext cx="1622431" cy="997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Off-site</a:t>
            </a:r>
          </a:p>
          <a:p>
            <a:pPr algn="ctr"/>
            <a:r>
              <a:rPr lang="en-US" dirty="0"/>
              <a:t>Computing Cluster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1B141C8-AF6B-AD4C-A4C6-8ECDBBBE9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00" b="62000" l="40698" r="57628">
                        <a14:foregroundMark x1="40698" y1="43400" x2="40698" y2="43400"/>
                        <a14:foregroundMark x1="40791" y1="43400" x2="40791" y2="43400"/>
                        <a14:foregroundMark x1="45163" y1="62000" x2="45163" y2="62000"/>
                        <a14:foregroundMark x1="45163" y1="59600" x2="45163" y2="59600"/>
                        <a14:foregroundMark x1="50558" y1="10800" x2="50558" y2="10800"/>
                        <a14:foregroundMark x1="50558" y1="8400" x2="50558" y2="8400"/>
                        <a14:foregroundMark x1="50837" y1="10200" x2="50837" y2="10200"/>
                      </a14:backgroundRemoval>
                    </a14:imgEffect>
                  </a14:imgLayer>
                </a14:imgProps>
              </a:ext>
            </a:extLst>
          </a:blip>
          <a:srcRect l="40389" t="6335" r="45861" b="36514"/>
          <a:stretch/>
        </p:blipFill>
        <p:spPr>
          <a:xfrm>
            <a:off x="6085774" y="5023165"/>
            <a:ext cx="589474" cy="569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4CF603-28F5-8941-B7B6-8832771BAC2F}"/>
              </a:ext>
            </a:extLst>
          </p:cNvPr>
          <p:cNvSpPr txBox="1"/>
          <p:nvPr/>
        </p:nvSpPr>
        <p:spPr>
          <a:xfrm>
            <a:off x="5051611" y="93259"/>
            <a:ext cx="94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Site 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245056-BE98-0149-B81B-2E3485BC20E2}"/>
              </a:ext>
            </a:extLst>
          </p:cNvPr>
          <p:cNvSpPr txBox="1"/>
          <p:nvPr/>
        </p:nvSpPr>
        <p:spPr>
          <a:xfrm>
            <a:off x="5028284" y="3453937"/>
            <a:ext cx="951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Site B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FBEC2A35-229D-864E-AA68-A7D8E3433799}"/>
              </a:ext>
            </a:extLst>
          </p:cNvPr>
          <p:cNvSpPr/>
          <p:nvPr/>
        </p:nvSpPr>
        <p:spPr>
          <a:xfrm>
            <a:off x="4491152" y="1252518"/>
            <a:ext cx="1748555" cy="891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On-site</a:t>
            </a:r>
          </a:p>
          <a:p>
            <a:pPr algn="ctr"/>
            <a:r>
              <a:rPr lang="en-US" dirty="0"/>
              <a:t>Computing Cluster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21C61923-E827-6F4D-8EA5-485EAA65BAD4}"/>
              </a:ext>
            </a:extLst>
          </p:cNvPr>
          <p:cNvSpPr/>
          <p:nvPr/>
        </p:nvSpPr>
        <p:spPr>
          <a:xfrm>
            <a:off x="467394" y="3294041"/>
            <a:ext cx="1748555" cy="71166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2A9FAAD-65E0-F04A-B356-CFB025777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00" b="62000" l="40698" r="57628">
                        <a14:foregroundMark x1="40698" y1="43400" x2="40698" y2="43400"/>
                        <a14:foregroundMark x1="40791" y1="43400" x2="40791" y2="43400"/>
                        <a14:foregroundMark x1="45163" y1="62000" x2="45163" y2="62000"/>
                        <a14:foregroundMark x1="45163" y1="59600" x2="45163" y2="59600"/>
                        <a14:foregroundMark x1="50558" y1="10800" x2="50558" y2="10800"/>
                        <a14:foregroundMark x1="50558" y1="8400" x2="50558" y2="8400"/>
                        <a14:foregroundMark x1="50837" y1="10200" x2="50837" y2="10200"/>
                      </a14:backgroundRemoval>
                    </a14:imgEffect>
                  </a14:imgLayer>
                </a14:imgProps>
              </a:ext>
            </a:extLst>
          </a:blip>
          <a:srcRect l="40389" t="6335" r="45861" b="36514"/>
          <a:stretch/>
        </p:blipFill>
        <p:spPr>
          <a:xfrm>
            <a:off x="2040666" y="3649872"/>
            <a:ext cx="589474" cy="569762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BFC4B28C-572B-1645-AA5E-2059D3EF0DDF}"/>
              </a:ext>
            </a:extLst>
          </p:cNvPr>
          <p:cNvSpPr txBox="1"/>
          <p:nvPr/>
        </p:nvSpPr>
        <p:spPr>
          <a:xfrm>
            <a:off x="1005286" y="76291"/>
            <a:ext cx="143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Xtract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F5B175D-8CA2-F346-95D3-0081D93F3CF3}"/>
              </a:ext>
            </a:extLst>
          </p:cNvPr>
          <p:cNvCxnSpPr>
            <a:cxnSpLocks/>
          </p:cNvCxnSpPr>
          <p:nvPr/>
        </p:nvCxnSpPr>
        <p:spPr>
          <a:xfrm>
            <a:off x="2751913" y="1932063"/>
            <a:ext cx="1063656" cy="1"/>
          </a:xfrm>
          <a:prstGeom prst="straightConnector1">
            <a:avLst/>
          </a:prstGeom>
          <a:ln w="952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E962517-A610-2D4F-91CA-6441E2EE4374}"/>
              </a:ext>
            </a:extLst>
          </p:cNvPr>
          <p:cNvCxnSpPr>
            <a:cxnSpLocks/>
          </p:cNvCxnSpPr>
          <p:nvPr/>
        </p:nvCxnSpPr>
        <p:spPr>
          <a:xfrm flipH="1">
            <a:off x="2740442" y="3993241"/>
            <a:ext cx="1100784" cy="1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2382358-2270-E144-B470-F9E4F90F71DF}"/>
              </a:ext>
            </a:extLst>
          </p:cNvPr>
          <p:cNvSpPr txBox="1"/>
          <p:nvPr/>
        </p:nvSpPr>
        <p:spPr>
          <a:xfrm>
            <a:off x="2843993" y="1484472"/>
            <a:ext cx="98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6C7DAF2-E34B-4144-B293-F332ECFC7CBA}"/>
              </a:ext>
            </a:extLst>
          </p:cNvPr>
          <p:cNvSpPr txBox="1"/>
          <p:nvPr/>
        </p:nvSpPr>
        <p:spPr>
          <a:xfrm>
            <a:off x="2913138" y="2050563"/>
            <a:ext cx="98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04049B-18DE-D34B-A13E-963EDD234F8F}"/>
              </a:ext>
            </a:extLst>
          </p:cNvPr>
          <p:cNvSpPr txBox="1"/>
          <p:nvPr/>
        </p:nvSpPr>
        <p:spPr>
          <a:xfrm>
            <a:off x="2988714" y="3594509"/>
            <a:ext cx="98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742567F-5884-B648-AC47-F2FEF341E117}"/>
              </a:ext>
            </a:extLst>
          </p:cNvPr>
          <p:cNvSpPr/>
          <p:nvPr/>
        </p:nvSpPr>
        <p:spPr>
          <a:xfrm>
            <a:off x="6724647" y="3156357"/>
            <a:ext cx="292424" cy="259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FCB02A-B53F-8445-918A-D12A0852B6E2}"/>
              </a:ext>
            </a:extLst>
          </p:cNvPr>
          <p:cNvCxnSpPr>
            <a:cxnSpLocks/>
          </p:cNvCxnSpPr>
          <p:nvPr/>
        </p:nvCxnSpPr>
        <p:spPr>
          <a:xfrm>
            <a:off x="1359638" y="2950069"/>
            <a:ext cx="0" cy="31073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CC5333-BCE2-8042-B172-F5D5868538C1}"/>
              </a:ext>
            </a:extLst>
          </p:cNvPr>
          <p:cNvSpPr txBox="1"/>
          <p:nvPr/>
        </p:nvSpPr>
        <p:spPr>
          <a:xfrm>
            <a:off x="1407253" y="2910833"/>
            <a:ext cx="98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</a:t>
            </a:r>
          </a:p>
        </p:txBody>
      </p:sp>
      <p:pic>
        <p:nvPicPr>
          <p:cNvPr id="38" name="Picture 37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B7858D07-B460-1441-A032-C8933FB2DC9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85001" y="2128374"/>
            <a:ext cx="533527" cy="533527"/>
          </a:xfrm>
          <a:prstGeom prst="rect">
            <a:avLst/>
          </a:prstGeom>
          <a:noFill/>
        </p:spPr>
      </p:pic>
      <p:sp>
        <p:nvSpPr>
          <p:cNvPr id="13" name="Can 12">
            <a:extLst>
              <a:ext uri="{FF2B5EF4-FFF2-40B4-BE49-F238E27FC236}">
                <a16:creationId xmlns:a16="http://schemas.microsoft.com/office/drawing/2014/main" id="{3A6D8950-6A7B-964B-A76E-0702713F4CE1}"/>
              </a:ext>
            </a:extLst>
          </p:cNvPr>
          <p:cNvSpPr/>
          <p:nvPr/>
        </p:nvSpPr>
        <p:spPr>
          <a:xfrm>
            <a:off x="171456" y="4896633"/>
            <a:ext cx="2458684" cy="9398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  <a:br>
              <a:rPr lang="en-US" dirty="0"/>
            </a:br>
            <a:r>
              <a:rPr lang="en-US" dirty="0"/>
              <a:t>Catalog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A6BC2F-767A-7E42-AEA7-3147213D48EE}"/>
              </a:ext>
            </a:extLst>
          </p:cNvPr>
          <p:cNvCxnSpPr>
            <a:cxnSpLocks/>
          </p:cNvCxnSpPr>
          <p:nvPr/>
        </p:nvCxnSpPr>
        <p:spPr>
          <a:xfrm>
            <a:off x="1540016" y="4504153"/>
            <a:ext cx="0" cy="31073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FB238A-61D1-7743-B67C-BC3A84525032}"/>
              </a:ext>
            </a:extLst>
          </p:cNvPr>
          <p:cNvSpPr txBox="1"/>
          <p:nvPr/>
        </p:nvSpPr>
        <p:spPr>
          <a:xfrm>
            <a:off x="1626054" y="4477395"/>
            <a:ext cx="125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Metadata</a:t>
            </a:r>
          </a:p>
        </p:txBody>
      </p:sp>
      <p:pic>
        <p:nvPicPr>
          <p:cNvPr id="44" name="Picture 43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8FAB1BCE-BD19-5940-9F51-B0F1294D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72942" y="1449899"/>
            <a:ext cx="533527" cy="533527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2FE4F7-7F36-BB40-A929-204CB2B73FC9}"/>
              </a:ext>
            </a:extLst>
          </p:cNvPr>
          <p:cNvSpPr txBox="1"/>
          <p:nvPr/>
        </p:nvSpPr>
        <p:spPr>
          <a:xfrm>
            <a:off x="9415463" y="7672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3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24076</TotalTime>
  <Words>84</Words>
  <Application>Microsoft Macintosh PowerPoint</Application>
  <PresentationFormat>Custom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Skluzacek</dc:creator>
  <cp:lastModifiedBy>Tyler Skluzacek</cp:lastModifiedBy>
  <cp:revision>30</cp:revision>
  <dcterms:created xsi:type="dcterms:W3CDTF">2019-08-21T04:43:12Z</dcterms:created>
  <dcterms:modified xsi:type="dcterms:W3CDTF">2019-09-16T14:35:45Z</dcterms:modified>
</cp:coreProperties>
</file>