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144" d="100"/>
          <a:sy n="144" d="100"/>
        </p:scale>
        <p:origin x="-232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3BDD-F56E-F145-984D-647654267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08202-03FC-A748-A43D-4E936F38A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DB6AF-4145-AB48-AB24-71276CF0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E7794-B596-784A-94B7-BD9E51D0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F442-47B4-4341-A2B0-7C796077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8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5A15-5DD6-724A-A5EE-56F1E2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5E2E8-0C16-1741-A307-F294B1E4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9AB2-2A30-304E-A1A7-636C657F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0993-7E68-B24B-943E-071B9F4C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DD20-47E7-8A43-9250-17132656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64E29-8625-7D4F-AF87-DFFAD1430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D3482-4BA8-E94E-AC45-7DC8AEA04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303CC-E2AF-774D-B2B9-7D09074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C202-7080-8F45-A6FD-0BB74E1E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ACA23-BFB6-AB4E-9DC2-8FB6EFE1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5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7F14-9106-2443-B361-6277658E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1333-44B3-A648-9BA3-C524955E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C57E-1055-134F-B252-0EFF7CA3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CCC2-7838-464C-9A0B-1594F715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1866-A800-C043-AEC2-F41913C1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2EB8-F937-9240-81C0-C6AC7C68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9FA17-25C5-604C-9462-D24C3137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EC371-5457-AD4E-80A1-130320B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A3DC-8AEE-A649-AB42-BCF08F24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27FF-AF25-BF4B-9124-52F258CB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8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F3C3-9686-7D41-BB2B-775867BD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2CB2-BAE8-8943-8EEE-133632262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C3780-1619-3F4C-8873-1E021EE0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1307-8E1F-D846-8620-E8115B9A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3459B-804F-EB4A-A968-DA8259EC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A33AA-FEEE-A648-AB94-7126CCCD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DEEC-CB3E-7A44-A42B-1BC4CEAE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5496-6458-8146-8B02-F99432FA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5872A-DF13-B74A-BB2F-9CE68A799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F35D0-D243-C548-9BF1-15A005AD5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3D8E9-FD4A-E648-8091-B789A3953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38E5D-3B9D-234F-B9F8-C3832E05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C4996-D66C-5845-B250-0886FF8C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AE950-37FA-424C-82D8-66235BE0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57CF-B52D-9549-B57B-F45A03FA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0331F-0101-6E46-A36C-35D7CC1D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94FF-7686-E840-A421-3CEBA12C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57A6-B469-3442-8C16-07117A41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5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1A127-074E-4143-8EEF-6C87C09F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874DA-AAD2-4445-AD31-A41D8F9E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D53B1-1521-A049-8119-326700DD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DBF2-32C8-6140-95EE-67B2830E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9B4D-9B0C-5C45-B3C5-A52B7D47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B1A18-416F-0942-A40E-749F33A5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4C81-E8F2-4D4E-B2A2-C98B1F66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1B47F-31FA-854B-9580-6B835751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1D875-92EE-E745-B40B-9B246F08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D33A-D04E-A345-A028-36DDFE4B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BD64A-714E-6E46-8170-F237F5BA3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AEED1-85A4-5C47-8A8A-0768E530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E2E64-0A8E-5E46-8B40-CDE28A3B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C819-5EA5-F44D-9627-8F53238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DBEC-3FCE-634F-A5B2-EAB167D9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A9877-8E84-E94C-8D57-23530AF8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A8D-E582-5F4E-BD53-9F368393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0DB1-66AB-AB47-8E98-84A52A231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42428-BC84-2441-9DF1-380F54973981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475D-4895-7343-B627-7B0E516DF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ADE1D-99F2-2E4D-AEEC-321938309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C1E7-FDEC-2745-880E-B3A46987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9404ABA1-917D-0440-8A5B-B1789E42ECAD}"/>
              </a:ext>
            </a:extLst>
          </p:cNvPr>
          <p:cNvSpPr/>
          <p:nvPr/>
        </p:nvSpPr>
        <p:spPr>
          <a:xfrm>
            <a:off x="6096001" y="3022117"/>
            <a:ext cx="3181164" cy="2193801"/>
          </a:xfrm>
          <a:prstGeom prst="ca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nCOV</a:t>
            </a:r>
            <a:r>
              <a:rPr lang="en-US" dirty="0"/>
              <a:t> database links identifiers, InChIs, </a:t>
            </a:r>
            <a:r>
              <a:rPr lang="en-US" dirty="0" err="1"/>
              <a:t>InChIKeys</a:t>
            </a:r>
            <a:r>
              <a:rPr lang="en-US" dirty="0"/>
              <a:t>, and SMILES, for ~4.2B molecules from 24 sources. Around 92% of those molecules are unique.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C5A39-3F56-C54B-83E3-895A296B386B}"/>
              </a:ext>
            </a:extLst>
          </p:cNvPr>
          <p:cNvSpPr/>
          <p:nvPr/>
        </p:nvSpPr>
        <p:spPr>
          <a:xfrm>
            <a:off x="3987949" y="3730019"/>
            <a:ext cx="1176288" cy="118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PostgREST</a:t>
            </a:r>
            <a:endParaRPr lang="en-US" dirty="0"/>
          </a:p>
          <a:p>
            <a:pPr algn="ctr"/>
            <a:r>
              <a:rPr lang="en-US" dirty="0"/>
              <a:t>API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F227F-ED85-4046-87AA-CB01AC09EEB7}"/>
              </a:ext>
            </a:extLst>
          </p:cNvPr>
          <p:cNvSpPr txBox="1"/>
          <p:nvPr/>
        </p:nvSpPr>
        <p:spPr>
          <a:xfrm>
            <a:off x="1965430" y="3808255"/>
            <a:ext cx="110870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lookup.py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0812BD-6EED-2443-BE8B-A5AAD50513A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74131" y="3992921"/>
            <a:ext cx="9144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0881CD-6A48-484D-83F2-776579F2A8C4}"/>
              </a:ext>
            </a:extLst>
          </p:cNvPr>
          <p:cNvCxnSpPr>
            <a:cxnSpLocks/>
          </p:cNvCxnSpPr>
          <p:nvPr/>
        </p:nvCxnSpPr>
        <p:spPr>
          <a:xfrm>
            <a:off x="5164237" y="4315365"/>
            <a:ext cx="931763" cy="56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D237FF-0791-5942-B07A-6124490BB081}"/>
              </a:ext>
            </a:extLst>
          </p:cNvPr>
          <p:cNvSpPr txBox="1"/>
          <p:nvPr/>
        </p:nvSpPr>
        <p:spPr>
          <a:xfrm>
            <a:off x="5393550" y="397065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SQL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D43602-CAE1-144D-8414-121F59AD618F}"/>
              </a:ext>
            </a:extLst>
          </p:cNvPr>
          <p:cNvSpPr txBox="1"/>
          <p:nvPr/>
        </p:nvSpPr>
        <p:spPr>
          <a:xfrm>
            <a:off x="1737354" y="3022117"/>
            <a:ext cx="156485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test_lookup.sh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F48222-1DBF-3940-98E1-AE906AB82605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>
            <a:off x="2519780" y="3391449"/>
            <a:ext cx="1" cy="416806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A28707-C742-AD4C-8A29-BC651450777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800996" y="4695737"/>
            <a:ext cx="1188720" cy="0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80A8B5-7FE0-FF45-8BFE-0C9461FDD04E}"/>
              </a:ext>
            </a:extLst>
          </p:cNvPr>
          <p:cNvSpPr txBox="1"/>
          <p:nvPr/>
        </p:nvSpPr>
        <p:spPr>
          <a:xfrm>
            <a:off x="2263669" y="4511071"/>
            <a:ext cx="537327" cy="36933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curl</a:t>
            </a:r>
          </a:p>
        </p:txBody>
      </p:sp>
    </p:spTree>
    <p:extLst>
      <p:ext uri="{BB962C8B-B14F-4D97-AF65-F5344CB8AC3E}">
        <p14:creationId xmlns:p14="http://schemas.microsoft.com/office/powerpoint/2010/main" val="320505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42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Foster, Ian T.</dc:creator>
  <cp:lastModifiedBy>Foster, Ian T.</cp:lastModifiedBy>
  <cp:revision>8</cp:revision>
  <cp:lastPrinted>2020-06-15T19:40:36Z</cp:lastPrinted>
  <dcterms:created xsi:type="dcterms:W3CDTF">2020-06-14T23:57:30Z</dcterms:created>
  <dcterms:modified xsi:type="dcterms:W3CDTF">2020-06-15T19:41:18Z</dcterms:modified>
</cp:coreProperties>
</file>