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B3F48ACE-D87E-4A39-997C-5D0107941F9A}">
          <p14:sldIdLst/>
        </p14:section>
        <p14:section name="Sección sin título" id="{9DD948C3-1367-48AE-86E5-ABACB8E2595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8FDA-BEE2-43DC-8BC9-1E8E73FC1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Trabajo practico integrador: programacion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0AE57A-E60B-4FD7-AE84-CDB22BDB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552712"/>
          </a:xfrm>
        </p:spPr>
        <p:txBody>
          <a:bodyPr/>
          <a:lstStyle/>
          <a:p>
            <a:r>
              <a:rPr lang="es-AR" dirty="0"/>
              <a:t>Algoritmos de búsqueda y ordenamiento en Python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560B28B-A2D6-4931-A033-3996B091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alumnos</a:t>
            </a:r>
            <a:endParaRPr lang="en-U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CA802B4-1EAA-4567-B6DA-2467247A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/>
              <a:t>Matías Giraldo</a:t>
            </a:r>
          </a:p>
          <a:p>
            <a:r>
              <a:rPr lang="es-AR" dirty="0"/>
              <a:t>Marcos Glocker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621F61-F351-4E40-9C13-D5B01EDE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05522"/>
            <a:ext cx="9905998" cy="1003177"/>
          </a:xfrm>
        </p:spPr>
        <p:txBody>
          <a:bodyPr>
            <a:normAutofit fontScale="90000"/>
          </a:bodyPr>
          <a:lstStyle/>
          <a:p>
            <a:r>
              <a:rPr lang="es-AR" dirty="0"/>
              <a:t>Índice</a:t>
            </a:r>
            <a:br>
              <a:rPr lang="es-AR" dirty="0"/>
            </a:b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A7E0-8AAF-4E06-A799-E4C8C0D3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83907"/>
            <a:ext cx="9905999" cy="339127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Marco Teórico</a:t>
            </a:r>
          </a:p>
          <a:p>
            <a:r>
              <a:rPr lang="es-ES" dirty="0"/>
              <a:t>Caso Práctico</a:t>
            </a:r>
          </a:p>
          <a:p>
            <a:r>
              <a:rPr lang="es-ES" dirty="0"/>
              <a:t>Metodología utilizada</a:t>
            </a:r>
          </a:p>
          <a:p>
            <a:r>
              <a:rPr lang="es-ES" dirty="0"/>
              <a:t>Resultados obtenidos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Bibliografía</a:t>
            </a:r>
          </a:p>
          <a:p>
            <a:r>
              <a:rPr lang="es-ES" dirty="0"/>
              <a:t>Anexo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1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7A91013-3790-4DE5-BF93-5881D50E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Introducción</a:t>
            </a:r>
            <a:br>
              <a:rPr lang="en-US" sz="1900" dirty="0">
                <a:latin typeface="+mn-lt"/>
                <a:ea typeface="+mn-ea"/>
                <a:cs typeface="+mn-cs"/>
              </a:rPr>
            </a:br>
            <a:endParaRPr lang="en-US" sz="19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E6921CD-85B5-443A-B7ED-272C484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</a:t>
            </a:r>
            <a:r>
              <a:rPr lang="es-ES" sz="2400" dirty="0">
                <a:latin typeface="+mn-lt"/>
                <a:ea typeface="+mn-ea"/>
                <a:cs typeface="+mn-cs"/>
              </a:rPr>
              <a:t>os algoritmos de </a:t>
            </a:r>
            <a:r>
              <a:rPr lang="es-ES" dirty="0"/>
              <a:t>búsqueda y ordenamiento </a:t>
            </a:r>
            <a:r>
              <a:rPr lang="es-ES" sz="2400" dirty="0">
                <a:latin typeface="+mn-lt"/>
                <a:ea typeface="+mn-ea"/>
                <a:cs typeface="+mn-cs"/>
              </a:rPr>
              <a:t>son fundamentales en el área de programación, ya que son aplicables en casi todos los sistemas que manipulan datos, su estudio permite comprender cómo se manipulan y organizan los datos de manera eficiente.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E72F642-9AD6-4059-A6DA-1DE3F966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355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Los algoritmos de búsqueda: </a:t>
            </a:r>
            <a:r>
              <a:rPr lang="es-ES" sz="2000" dirty="0"/>
              <a:t>son procedimientos que buscan un elemento particular dentro de una estructura de datos o espacio de búsqueda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Existen distintos tipos de algoritmos de búsqueda, entre los más utilizados tenemos: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•	Búsqueda Lineal</a:t>
            </a:r>
            <a:br>
              <a:rPr lang="es-ES" sz="2000" dirty="0"/>
            </a:br>
            <a:r>
              <a:rPr lang="es-ES" sz="2000" dirty="0"/>
              <a:t>•	Búsqueda Binaria</a:t>
            </a:r>
            <a:br>
              <a:rPr lang="es-ES" sz="2000" dirty="0"/>
            </a:br>
            <a:r>
              <a:rPr lang="es-ES" sz="2000" dirty="0"/>
              <a:t>•	Búsqueda de Interpolación</a:t>
            </a:r>
            <a:br>
              <a:rPr lang="es-ES" sz="2000" dirty="0"/>
            </a:br>
            <a:r>
              <a:rPr lang="es-ES" sz="2000" dirty="0"/>
              <a:t>•	Búsqueda de Hash</a:t>
            </a:r>
            <a:br>
              <a:rPr lang="es-ES" sz="2000" dirty="0"/>
            </a:br>
            <a:r>
              <a:rPr lang="es-ES" sz="2000" dirty="0"/>
              <a:t>•	Algoritmos de búsqueda por comparación	</a:t>
            </a:r>
            <a:br>
              <a:rPr lang="es-E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97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2124F-E737-4A6E-BB18-10292C49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49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/>
              <a:t>Aplicación de algoritmos de búsqueda</a:t>
            </a:r>
            <a:br>
              <a:rPr lang="es-AR" dirty="0"/>
            </a:br>
            <a:br>
              <a:rPr lang="es-AR" dirty="0"/>
            </a:br>
            <a:r>
              <a:rPr lang="es-AR" sz="2000" dirty="0"/>
              <a:t>•	Bases de Datos</a:t>
            </a:r>
            <a:br>
              <a:rPr lang="es-AR" sz="2000" dirty="0"/>
            </a:br>
            <a:r>
              <a:rPr lang="es-AR" sz="2000" dirty="0"/>
              <a:t>•	Motores de Búsqueda</a:t>
            </a:r>
            <a:br>
              <a:rPr lang="es-AR" sz="2000" dirty="0"/>
            </a:br>
            <a:r>
              <a:rPr lang="es-AR" sz="2000" dirty="0"/>
              <a:t>•	Inteligencia Artificial</a:t>
            </a:r>
            <a:br>
              <a:rPr lang="es-AR" sz="2000" dirty="0"/>
            </a:br>
            <a:r>
              <a:rPr lang="es-AR" sz="2000" dirty="0"/>
              <a:t>•	Sistemas operativos</a:t>
            </a:r>
            <a:br>
              <a:rPr lang="es-AR" dirty="0"/>
            </a:br>
            <a:r>
              <a:rPr lang="es-AR" sz="2000" dirty="0"/>
              <a:t>•	Redes y Gráficos</a:t>
            </a:r>
            <a:br>
              <a:rPr lang="es-AR" sz="2000" dirty="0"/>
            </a:br>
            <a:r>
              <a:rPr lang="es-AR" sz="2000" dirty="0"/>
              <a:t>•	Algoritmos de Ordenación</a:t>
            </a:r>
            <a:br>
              <a:rPr lang="es-AR" dirty="0"/>
            </a:br>
            <a:r>
              <a:rPr lang="es-AR" dirty="0"/>
              <a:t>   </a:t>
            </a: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B0256-C296-4FE4-9CD4-34A9912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992169"/>
          </a:xfrm>
        </p:spPr>
        <p:txBody>
          <a:bodyPr>
            <a:normAutofit/>
          </a:bodyPr>
          <a:lstStyle/>
          <a:p>
            <a:r>
              <a:rPr lang="es-ES" sz="2000" b="1" dirty="0"/>
              <a:t>Los algoritmos de Ordenamiento: </a:t>
            </a:r>
            <a:r>
              <a:rPr lang="es-ES" sz="2000" dirty="0"/>
              <a:t>son los procedimientos para ordenar elementos de una lista o conjunto de datos, repitiendo una secuencia de pasos, permiten ordenar una lista de elementos para que esta sea más utilizable, generalmente colocando los elementos en orden numérico (de menor a mayor valor o viceversa) o lexicográfico (también llamado orden de diccionario, una generalización del orden alfabético)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06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F319-CBCF-420C-8CFB-067E5AA3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34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Aplicación de algoritmos de ordenamiento</a:t>
            </a:r>
            <a:br>
              <a:rPr lang="es-ES" dirty="0"/>
            </a:br>
            <a:br>
              <a:rPr lang="es-ES" dirty="0"/>
            </a:br>
            <a:r>
              <a:rPr lang="es-ES" sz="2000" dirty="0"/>
              <a:t>•	Búsqueda</a:t>
            </a:r>
            <a:br>
              <a:rPr lang="es-ES" sz="2000" dirty="0"/>
            </a:br>
            <a:r>
              <a:rPr lang="es-ES" sz="2000" dirty="0"/>
              <a:t>•	Gestión de datos</a:t>
            </a:r>
            <a:br>
              <a:rPr lang="es-ES" sz="2000" dirty="0"/>
            </a:br>
            <a:r>
              <a:rPr lang="es-ES" sz="2000" dirty="0"/>
              <a:t>•	Análisis de datos</a:t>
            </a:r>
            <a:br>
              <a:rPr lang="es-ES" sz="2000" dirty="0"/>
            </a:br>
            <a:r>
              <a:rPr lang="es-ES" sz="2000" dirty="0"/>
              <a:t>•	Sistemas de información</a:t>
            </a:r>
            <a:br>
              <a:rPr lang="es-ES" sz="2000" dirty="0"/>
            </a:br>
            <a:r>
              <a:rPr lang="es-ES" sz="2000" dirty="0"/>
              <a:t>•	Programación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6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7C791-8A0D-4E9B-8C4A-3A739714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96356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AR" sz="2200" b="1" dirty="0"/>
              <a:t>Tipos de algoritmos de ordenamiento</a:t>
            </a:r>
            <a:br>
              <a:rPr lang="es-AR" dirty="0"/>
            </a:br>
            <a:br>
              <a:rPr lang="es-AR" dirty="0"/>
            </a:br>
            <a:r>
              <a:rPr lang="es-AR" sz="2200" dirty="0"/>
              <a:t>•	Bubble Sort</a:t>
            </a:r>
            <a:br>
              <a:rPr lang="es-AR" sz="2200" dirty="0"/>
            </a:br>
            <a:r>
              <a:rPr lang="es-AR" sz="2200" dirty="0"/>
              <a:t>•	Selection Sort</a:t>
            </a:r>
            <a:br>
              <a:rPr lang="es-AR" sz="2200" dirty="0"/>
            </a:br>
            <a:r>
              <a:rPr lang="es-AR" sz="2200" dirty="0"/>
              <a:t>•	Insertion Sort</a:t>
            </a:r>
            <a:br>
              <a:rPr lang="es-AR" sz="2200" dirty="0"/>
            </a:br>
            <a:r>
              <a:rPr lang="es-AR" sz="2200" dirty="0"/>
              <a:t>•	Merge Sort</a:t>
            </a:r>
            <a:br>
              <a:rPr lang="es-AR" sz="2200" dirty="0"/>
            </a:br>
            <a:r>
              <a:rPr lang="es-AR" sz="2200" dirty="0"/>
              <a:t>•	Quick Sort</a:t>
            </a:r>
            <a:br>
              <a:rPr lang="es-AR" sz="2200" dirty="0"/>
            </a:br>
            <a:r>
              <a:rPr lang="es-AR" sz="2200" dirty="0"/>
              <a:t>•	Heap Sort</a:t>
            </a:r>
            <a:br>
              <a:rPr lang="es-AR" sz="2200" dirty="0"/>
            </a:br>
            <a:r>
              <a:rPr lang="es-AR" sz="2200" dirty="0"/>
              <a:t>•	Counting Sort</a:t>
            </a:r>
            <a:br>
              <a:rPr lang="es-AR" sz="2200" dirty="0"/>
            </a:br>
            <a:r>
              <a:rPr lang="es-AR" sz="2200" dirty="0"/>
              <a:t>•	Radix Sort</a:t>
            </a:r>
            <a:br>
              <a:rPr lang="es-AR" sz="2200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6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</TotalTime>
  <Words>343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Trabajo practico integrador: programacion 1 </vt:lpstr>
      <vt:lpstr>alumnos</vt:lpstr>
      <vt:lpstr>Índice </vt:lpstr>
      <vt:lpstr>Introducción </vt:lpstr>
      <vt:lpstr>Los algoritmos de búsqueda: son procedimientos que buscan un elemento particular dentro de una estructura de datos o espacio de búsqueda  Existen distintos tipos de algoritmos de búsqueda, entre los más utilizados tenemos:  • Búsqueda Lineal • Búsqueda Binaria • Búsqueda de Interpolación • Búsqueda de Hash • Algoritmos de búsqueda por comparación  </vt:lpstr>
      <vt:lpstr>Aplicación de algoritmos de búsqueda  • Bases de Datos • Motores de Búsqueda • Inteligencia Artificial • Sistemas operativos • Redes y Gráficos • Algoritmos de Ordenación     </vt:lpstr>
      <vt:lpstr>Los algoritmos de Ordenamiento: son los procedimientos para ordenar elementos de una lista o conjunto de datos, repitiendo una secuencia de pasos, permiten ordenar una lista de elementos para que esta sea más utilizable, generalmente colocando los elementos en orden numérico (de menor a mayor valor o viceversa) o lexicográfico (también llamado orden de diccionario, una generalización del orden alfabético)</vt:lpstr>
      <vt:lpstr>Aplicación de algoritmos de ordenamiento  • Búsqueda • Gestión de datos • Análisis de datos • Sistemas de información • Programación  </vt:lpstr>
      <vt:lpstr>Tipos de algoritmos de ordenamiento  • Bubble Sort • Selection Sort • Insertion Sort • Merge Sort • Quick Sort • Heap Sort • Counting Sort • Radix Sort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integrador: programacion 1</dc:title>
  <dc:creator>Marcos Glocker</dc:creator>
  <cp:lastModifiedBy>Marcos Glocker</cp:lastModifiedBy>
  <cp:revision>5</cp:revision>
  <dcterms:created xsi:type="dcterms:W3CDTF">2025-06-09T22:00:42Z</dcterms:created>
  <dcterms:modified xsi:type="dcterms:W3CDTF">2025-06-09T22:38:37Z</dcterms:modified>
</cp:coreProperties>
</file>