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77" r:id="rId6"/>
    <p:sldId id="278" r:id="rId7"/>
    <p:sldId id="258" r:id="rId8"/>
    <p:sldId id="260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CD3B-6F5C-47DD-8A7E-0E636764B44E}" type="datetimeFigureOut">
              <a:rPr lang="en-IN" smtClean="0"/>
              <a:t>18-11-2013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EA0F-5A2B-49D9-A1B3-CB0779BF0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EA0F-5A2B-49D9-A1B3-CB0779BF092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1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36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9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1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1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5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4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16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71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12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18-11-2013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E5BA-08B8-4642-BBCF-51D4F63D1F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88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emc.com/tutorials/Current_Paths/Current_Paths.html" TargetMode="External"/><Relationship Id="rId2" Type="http://schemas.openxmlformats.org/officeDocument/2006/relationships/hyperlink" Target="http://www.learnemc.com/tutorials/Common_Impedance_Coupling/conducted_coupl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counter.com/LabBook/BuckConverter/Buck-Converter-Equations.p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counter.com/LabBook/BuckConverter/Buck-Converter-Equations.p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manojg@iiitd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GB" dirty="0" smtClean="0"/>
              <a:t>EM characterization </a:t>
            </a:r>
            <a:br>
              <a:rPr lang="en-GB" dirty="0" smtClean="0"/>
            </a:br>
            <a:r>
              <a:rPr lang="en-GB" dirty="0" smtClean="0"/>
              <a:t>of </a:t>
            </a:r>
            <a:br>
              <a:rPr lang="en-GB" dirty="0" smtClean="0"/>
            </a:br>
            <a:r>
              <a:rPr lang="en-GB" dirty="0" smtClean="0"/>
              <a:t>Switched Mode Power Supply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Manoj Gulati</a:t>
            </a:r>
          </a:p>
          <a:p>
            <a:r>
              <a:rPr lang="en-GB" dirty="0" smtClean="0"/>
              <a:t>IIIT-Delhi</a:t>
            </a:r>
          </a:p>
          <a:p>
            <a:r>
              <a:rPr lang="en-GB" dirty="0" smtClean="0"/>
              <a:t>18</a:t>
            </a:r>
            <a:r>
              <a:rPr lang="en-GB" baseline="30000" dirty="0" smtClean="0"/>
              <a:t> </a:t>
            </a:r>
            <a:r>
              <a:rPr lang="en-GB" dirty="0" smtClean="0"/>
              <a:t>Nov 2013</a:t>
            </a:r>
          </a:p>
          <a:p>
            <a:r>
              <a:rPr lang="en-GB" dirty="0" smtClean="0"/>
              <a:t>	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4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Conducted EMI </a:t>
            </a:r>
          </a:p>
          <a:p>
            <a:endParaRPr lang="en-US" dirty="0" smtClean="0"/>
          </a:p>
          <a:p>
            <a:r>
              <a:rPr lang="en-US" dirty="0" smtClean="0"/>
              <a:t>Radiated EMI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0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noise 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Resistive (or Galvanic) coupling </a:t>
            </a:r>
          </a:p>
          <a:p>
            <a:pPr lvl="2"/>
            <a:r>
              <a:rPr lang="en-US" sz="1600" dirty="0" smtClean="0"/>
              <a:t>Noise signal propagates  through electrical connections</a:t>
            </a:r>
          </a:p>
          <a:p>
            <a:pPr lvl="2"/>
            <a:r>
              <a:rPr lang="en-US" sz="1600" dirty="0" smtClean="0"/>
              <a:t>‘Common impedance’ can be classified as galvanic coupling</a:t>
            </a:r>
          </a:p>
          <a:p>
            <a:pPr lvl="2"/>
            <a:r>
              <a:rPr lang="en-US" sz="1600" dirty="0" smtClean="0"/>
              <a:t>Occurs due to sharing of current paths [1] [2]</a:t>
            </a:r>
            <a:endParaRPr lang="en-US" dirty="0" smtClean="0"/>
          </a:p>
          <a:p>
            <a:r>
              <a:rPr lang="en-US" sz="2400" dirty="0" smtClean="0"/>
              <a:t>Capacitive coupling</a:t>
            </a:r>
          </a:p>
          <a:p>
            <a:pPr lvl="2"/>
            <a:r>
              <a:rPr lang="en-US" sz="1600" dirty="0" smtClean="0"/>
              <a:t>Electric fields form the main coupling path</a:t>
            </a:r>
          </a:p>
          <a:p>
            <a:r>
              <a:rPr lang="en-US" sz="2400" dirty="0" smtClean="0"/>
              <a:t>Inductive coupling</a:t>
            </a:r>
          </a:p>
          <a:p>
            <a:pPr lvl="2"/>
            <a:r>
              <a:rPr lang="en-US" sz="1600" dirty="0" smtClean="0"/>
              <a:t>High  frequency switching currents in Inductors</a:t>
            </a:r>
          </a:p>
          <a:p>
            <a:pPr lvl="2"/>
            <a:r>
              <a:rPr lang="en-US" sz="1600" dirty="0" smtClean="0"/>
              <a:t>Cause strong magnetic fields at high frequencies</a:t>
            </a:r>
          </a:p>
          <a:p>
            <a:pPr lvl="2"/>
            <a:r>
              <a:rPr lang="en-US" sz="1600" dirty="0" smtClean="0"/>
              <a:t>Occurs </a:t>
            </a:r>
            <a:r>
              <a:rPr lang="en-US" sz="1600" dirty="0"/>
              <a:t>quite often in </a:t>
            </a:r>
            <a:r>
              <a:rPr lang="en-US" sz="1600" dirty="0" smtClean="0"/>
              <a:t>SMPS</a:t>
            </a:r>
            <a:endParaRPr lang="en-US" sz="2400" dirty="0" smtClean="0"/>
          </a:p>
          <a:p>
            <a:r>
              <a:rPr lang="en-US" sz="2400" dirty="0" smtClean="0"/>
              <a:t>Wave coupling</a:t>
            </a:r>
          </a:p>
          <a:p>
            <a:pPr lvl="2"/>
            <a:r>
              <a:rPr lang="en-US" sz="1600" dirty="0" smtClean="0"/>
              <a:t>Noise is transmitted via Electromagnetic wave</a:t>
            </a:r>
          </a:p>
          <a:p>
            <a:pPr lvl="2"/>
            <a:r>
              <a:rPr lang="en-US" sz="1600" dirty="0" smtClean="0"/>
              <a:t>Come in to picture at high frequencies usually in </a:t>
            </a:r>
            <a:r>
              <a:rPr lang="en-US" sz="1600" dirty="0" err="1" smtClean="0"/>
              <a:t>Ghz</a:t>
            </a:r>
            <a:r>
              <a:rPr lang="en-US" sz="1600" dirty="0" smtClean="0"/>
              <a:t> </a:t>
            </a:r>
          </a:p>
          <a:p>
            <a:pPr marL="95250" lvl="2" indent="0">
              <a:buNone/>
            </a:pPr>
            <a:endParaRPr lang="en-IN" sz="1600" dirty="0">
              <a:hlinkClick r:id="rId2"/>
            </a:endParaRPr>
          </a:p>
          <a:p>
            <a:pPr marL="95250" lvl="2" indent="0">
              <a:buNone/>
            </a:pPr>
            <a:r>
              <a:rPr lang="en-IN" sz="1200" dirty="0" smtClean="0"/>
              <a:t>[1] </a:t>
            </a:r>
            <a:r>
              <a:rPr lang="en-IN" sz="1200" dirty="0" smtClean="0">
                <a:hlinkClick r:id="rId2"/>
              </a:rPr>
              <a:t>http</a:t>
            </a:r>
            <a:r>
              <a:rPr lang="en-IN" sz="1200" dirty="0">
                <a:hlinkClick r:id="rId2"/>
              </a:rPr>
              <a:t>://</a:t>
            </a:r>
            <a:r>
              <a:rPr lang="en-IN" sz="1200" dirty="0" smtClean="0">
                <a:hlinkClick r:id="rId2"/>
              </a:rPr>
              <a:t>www.learnemc.com/tutorials/Common_Impedance_Coupling/conducted_coupling.html</a:t>
            </a:r>
            <a:endParaRPr lang="en-IN" sz="1200" dirty="0" smtClean="0"/>
          </a:p>
          <a:p>
            <a:pPr marL="95250" lvl="2" indent="0">
              <a:buNone/>
            </a:pPr>
            <a:r>
              <a:rPr lang="en-US" sz="1200" dirty="0" smtClean="0"/>
              <a:t>[2] </a:t>
            </a:r>
            <a:r>
              <a:rPr lang="en-IN" sz="1200" dirty="0">
                <a:hlinkClick r:id="rId3"/>
              </a:rPr>
              <a:t>http://www.learnemc.com/tutorials/Current_Paths/Current_Paths.html</a:t>
            </a:r>
            <a:endParaRPr lang="en-IN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2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DC-DC Convertor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Buck Convertor (Step down)</a:t>
            </a:r>
          </a:p>
          <a:p>
            <a:endParaRPr lang="en-US" dirty="0"/>
          </a:p>
          <a:p>
            <a:r>
              <a:rPr lang="en-US" dirty="0" smtClean="0"/>
              <a:t>Boost Convertor (Step up)</a:t>
            </a:r>
          </a:p>
          <a:p>
            <a:endParaRPr lang="en-US" dirty="0"/>
          </a:p>
          <a:p>
            <a:r>
              <a:rPr lang="en-US" dirty="0" smtClean="0"/>
              <a:t>Buck Boost Convertor (Step up/down)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4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Buck Regulator (Open-loop)</a:t>
            </a:r>
            <a:endParaRPr lang="en-IN" dirty="0"/>
          </a:p>
        </p:txBody>
      </p:sp>
      <p:pic>
        <p:nvPicPr>
          <p:cNvPr id="1026" name="Picture 2" descr="http://www.daycounter.com/LabBook/BuckConverter/BuckConverterSchemat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38" y="1556792"/>
            <a:ext cx="6838405" cy="38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980638"/>
            <a:ext cx="836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</a:t>
            </a:r>
            <a:endParaRPr lang="en-IN" dirty="0" smtClean="0">
              <a:hlinkClick r:id="rId3"/>
            </a:endParaRPr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://www.daycounter.com/LabBook/BuckConverter/Buck-Converter-Equations.phtml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fld id="{2885E5BA-08B8-4642-BBCF-51D4F63D1F91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Buck Regulator (Closed-loop)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949280"/>
            <a:ext cx="81392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Courtesy:</a:t>
            </a:r>
            <a:endParaRPr lang="en-IN" dirty="0" smtClean="0">
              <a:hlinkClick r:id="rId3"/>
            </a:endParaRPr>
          </a:p>
          <a:p>
            <a:r>
              <a:rPr lang="en-IN" sz="1600" dirty="0" smtClean="0"/>
              <a:t>AN: 1162 Compensator </a:t>
            </a:r>
            <a:r>
              <a:rPr lang="en-IN" sz="1600" dirty="0"/>
              <a:t>Design Procedure for </a:t>
            </a:r>
            <a:r>
              <a:rPr lang="en-IN" sz="1600" dirty="0" smtClean="0"/>
              <a:t>Buck Converter </a:t>
            </a:r>
            <a:r>
              <a:rPr lang="en-IN" sz="1600" dirty="0"/>
              <a:t>with Voltage-Mode Error-Amplifier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42" y="1453894"/>
            <a:ext cx="5308054" cy="442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2885E5BA-08B8-4642-BBCF-51D4F63D1F91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Buck Regulator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1027" name="Picture 3" descr="C:\Users\manojg\Dropbox\SMPS_Design_Project\Image\Buck_Convertor_Mosf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5582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4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Buck Convertor</a:t>
            </a:r>
            <a:endParaRPr lang="en-IN" dirty="0"/>
          </a:p>
        </p:txBody>
      </p:sp>
      <p:pic>
        <p:nvPicPr>
          <p:cNvPr id="2051" name="Picture 3" descr="C:\Users\manojg\Dropbox\SMPS_Design_Project\Image\Simplified_bug_reg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9" y="1785392"/>
            <a:ext cx="8992755" cy="401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8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Transient Analysis</a:t>
            </a:r>
            <a:endParaRPr lang="en-IN" dirty="0"/>
          </a:p>
        </p:txBody>
      </p:sp>
      <p:pic>
        <p:nvPicPr>
          <p:cNvPr id="4100" name="Picture 4" descr="C:\Users\manojg\Dropbox\SMPS_Design_Project\Image\Transient_10u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0537"/>
            <a:ext cx="8955087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anojg\Dropbox\SMPS_Design_Project\Image\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08" y="3703497"/>
            <a:ext cx="1501615" cy="13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7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Steady </a:t>
            </a:r>
            <a:r>
              <a:rPr lang="en-GB" dirty="0"/>
              <a:t>S</a:t>
            </a:r>
            <a:r>
              <a:rPr lang="en-GB" dirty="0" smtClean="0"/>
              <a:t>tate Analysis </a:t>
            </a:r>
            <a:endParaRPr lang="en-IN" dirty="0"/>
          </a:p>
        </p:txBody>
      </p:sp>
      <p:pic>
        <p:nvPicPr>
          <p:cNvPr id="3076" name="Picture 4" descr="C:\Users\manojg\Dropbox\SMPS_Design_Project\Image\Transient_Steady_Stat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0"/>
            <a:ext cx="9073008" cy="40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nojg\Dropbox\SMPS_Design_Project\Image\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88840"/>
            <a:ext cx="1046217" cy="9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3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Steady </a:t>
            </a:r>
            <a:r>
              <a:rPr lang="en-GB" dirty="0"/>
              <a:t>S</a:t>
            </a:r>
            <a:r>
              <a:rPr lang="en-GB" dirty="0" smtClean="0"/>
              <a:t>tate Analysis</a:t>
            </a:r>
            <a:endParaRPr lang="en-IN" dirty="0"/>
          </a:p>
        </p:txBody>
      </p:sp>
      <p:pic>
        <p:nvPicPr>
          <p:cNvPr id="5122" name="Picture 2" descr="C:\Users\manojg\Dropbox\SMPS_Design_Project\Image\Transient_Steady_State_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0"/>
            <a:ext cx="9001000" cy="39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anojg\Dropbox\SMPS_Design_Project\Image\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44824"/>
            <a:ext cx="1224136" cy="10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72485" y="6020233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Zooming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9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Background of NILM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Idea: Infer state of appliances non-intrusively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Need: </a:t>
            </a:r>
          </a:p>
          <a:p>
            <a:pPr marL="0" indent="0">
              <a:buNone/>
            </a:pPr>
            <a:r>
              <a:rPr lang="en-GB" dirty="0" smtClean="0"/>
              <a:t>Indoor activity sensing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Indoor localization</a:t>
            </a:r>
          </a:p>
          <a:p>
            <a:pPr marL="0" indent="0">
              <a:buNone/>
            </a:pPr>
            <a:r>
              <a:rPr lang="en-GB" dirty="0" smtClean="0"/>
              <a:t>Individual Energy apportionment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2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Domain Analysis</a:t>
            </a:r>
            <a:endParaRPr lang="en-IN" dirty="0"/>
          </a:p>
        </p:txBody>
      </p:sp>
      <p:pic>
        <p:nvPicPr>
          <p:cNvPr id="6146" name="Picture 2" descr="C:\Users\manojg\Dropbox\SMPS_Design_Project\Image\Transient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" y="1300311"/>
            <a:ext cx="7716837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20</a:t>
            </a:fld>
            <a:endParaRPr lang="en-IN" dirty="0"/>
          </a:p>
        </p:txBody>
      </p:sp>
      <p:pic>
        <p:nvPicPr>
          <p:cNvPr id="7" name="Picture 4" descr="C:\Users\manojg\Dropbox\SMPS_Design_Project\Image\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34960"/>
            <a:ext cx="1296144" cy="11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Frequency Domain Analysis</a:t>
            </a:r>
            <a:endParaRPr lang="en-IN" dirty="0"/>
          </a:p>
        </p:txBody>
      </p:sp>
      <p:pic>
        <p:nvPicPr>
          <p:cNvPr id="7171" name="Picture 3" descr="C:\Users\manojg\Dropbox\SMPS_Design_Project\Image\FFT_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307387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88211"/>
            <a:ext cx="2133600" cy="365125"/>
          </a:xfrm>
        </p:spPr>
        <p:txBody>
          <a:bodyPr/>
          <a:lstStyle/>
          <a:p>
            <a:fld id="{2885E5BA-08B8-4642-BBCF-51D4F63D1F91}" type="slidenum">
              <a:rPr lang="en-IN" smtClean="0"/>
              <a:t>21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009" y="6381328"/>
            <a:ext cx="90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http://www.facstaff.bucknell.edu/mastascu/elessonshtml/Freq/Freq4Note11SquareWave.htm</a:t>
            </a:r>
          </a:p>
        </p:txBody>
      </p:sp>
      <p:pic>
        <p:nvPicPr>
          <p:cNvPr id="7172" name="Picture 4" descr="C:\Users\manojg\Dropbox\SMPS_Design_Project\Image\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4869160"/>
            <a:ext cx="1019142" cy="88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Dr. </a:t>
            </a:r>
            <a:r>
              <a:rPr lang="en-US" dirty="0" err="1" smtClean="0"/>
              <a:t>Hashmi</a:t>
            </a:r>
            <a:r>
              <a:rPr lang="en-US" dirty="0" smtClean="0"/>
              <a:t> PhD EC University of Cardiff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Dr. Shobha Sundar Ram PhD EC UT Austin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Mr. </a:t>
            </a:r>
            <a:r>
              <a:rPr lang="en-US" dirty="0" err="1" smtClean="0"/>
              <a:t>Makarand</a:t>
            </a:r>
            <a:r>
              <a:rPr lang="en-US" dirty="0" smtClean="0"/>
              <a:t> </a:t>
            </a:r>
            <a:r>
              <a:rPr lang="en-US" dirty="0" err="1" smtClean="0"/>
              <a:t>Mijar</a:t>
            </a:r>
            <a:r>
              <a:rPr lang="en-US" dirty="0" smtClean="0"/>
              <a:t> Senior Design Engineer</a:t>
            </a:r>
          </a:p>
          <a:p>
            <a:pPr marL="0" indent="0">
              <a:buNone/>
            </a:pPr>
            <a:r>
              <a:rPr lang="en-US" dirty="0" smtClean="0"/>
              <a:t>Qualcomm, India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 will be working on this project in December, 13 </a:t>
            </a:r>
            <a:r>
              <a:rPr lang="en-GB" dirty="0"/>
              <a:t>i</a:t>
            </a:r>
            <a:r>
              <a:rPr lang="en-GB" dirty="0" smtClean="0"/>
              <a:t>f anyone interested to work along with me please drop a mail at </a:t>
            </a:r>
            <a:r>
              <a:rPr lang="en-GB" dirty="0" smtClean="0">
                <a:hlinkClick r:id="rId2"/>
              </a:rPr>
              <a:t>manojg@iiitd.ac.in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Thanks for your concentration.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Slides available on request.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6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in to NILM</a:t>
            </a:r>
            <a:endParaRPr lang="en-IN" dirty="0"/>
          </a:p>
        </p:txBody>
      </p:sp>
      <p:pic>
        <p:nvPicPr>
          <p:cNvPr id="2050" name="Picture 2" descr="http://energy.iiitd.edu.in/images/NIL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69223"/>
            <a:ext cx="83343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3958" y="6300028"/>
            <a:ext cx="422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taken from NILM work done at IIITD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trace from Laptop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4</a:t>
            </a:fld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" y="1579587"/>
            <a:ext cx="81724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2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ElectriSense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266417"/>
            <a:ext cx="2133600" cy="365125"/>
          </a:xfrm>
        </p:spPr>
        <p:txBody>
          <a:bodyPr/>
          <a:lstStyle/>
          <a:p>
            <a:fld id="{2885E5BA-08B8-4642-BBCF-51D4F63D1F91}" type="slidenum">
              <a:rPr lang="en-IN" smtClean="0"/>
              <a:t>5</a:t>
            </a:fld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59" y="1891574"/>
            <a:ext cx="5851177" cy="319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2805" y="6156593"/>
            <a:ext cx="7756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ElectriSense</a:t>
            </a:r>
            <a:r>
              <a:rPr lang="en-GB" sz="1600" dirty="0"/>
              <a:t>: </a:t>
            </a:r>
            <a:endParaRPr lang="en-GB" sz="1600" dirty="0" smtClean="0"/>
          </a:p>
          <a:p>
            <a:r>
              <a:rPr lang="en-GB" sz="1600" dirty="0" smtClean="0"/>
              <a:t>Single-Point </a:t>
            </a:r>
            <a:r>
              <a:rPr lang="en-GB" sz="1600" dirty="0"/>
              <a:t>Sensing Using EMI for </a:t>
            </a:r>
            <a:r>
              <a:rPr lang="en-GB" sz="1600" dirty="0" smtClean="0"/>
              <a:t>Electrical Event </a:t>
            </a:r>
            <a:r>
              <a:rPr lang="en-GB" sz="1600" dirty="0"/>
              <a:t>Detection and Classification in the Home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34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ElectriSense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6</a:t>
            </a:fld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748464" cy="14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805" y="6156593"/>
            <a:ext cx="7756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ElectriSense</a:t>
            </a:r>
            <a:r>
              <a:rPr lang="en-GB" sz="1600" dirty="0"/>
              <a:t>: </a:t>
            </a:r>
            <a:endParaRPr lang="en-GB" sz="1600" dirty="0" smtClean="0"/>
          </a:p>
          <a:p>
            <a:r>
              <a:rPr lang="en-GB" sz="1600" dirty="0" smtClean="0"/>
              <a:t>Single-Point </a:t>
            </a:r>
            <a:r>
              <a:rPr lang="en-GB" sz="1600" dirty="0"/>
              <a:t>Sensing Using EMI for </a:t>
            </a:r>
            <a:r>
              <a:rPr lang="en-GB" sz="1600" dirty="0" smtClean="0"/>
              <a:t>Electrical Event </a:t>
            </a:r>
            <a:r>
              <a:rPr lang="en-GB" sz="1600" dirty="0"/>
              <a:t>Detection and Classification in the Home</a:t>
            </a:r>
            <a:endParaRPr lang="en-I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19805" y="4632922"/>
            <a:ext cx="621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Probabilistic modeling for EMI trace using Gaussian curve fitting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2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Linearly Regulated </a:t>
            </a:r>
            <a:r>
              <a:rPr lang="en-GB" dirty="0"/>
              <a:t>Power Supply</a:t>
            </a:r>
          </a:p>
        </p:txBody>
      </p:sp>
      <p:pic>
        <p:nvPicPr>
          <p:cNvPr id="1026" name="Picture 2" descr="C:\Users\manojg\Dropbox\SMPS_Design_Project\Image\Linear_reg_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32" y="2276872"/>
            <a:ext cx="6910160" cy="315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0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     Switched Mode Power Supply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689932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6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Idea: EM Characterization in SMPS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Need: Modelling approaches by NILM folks fails on complex loads.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Why EMI ? </a:t>
            </a:r>
          </a:p>
          <a:p>
            <a:pPr marL="914400" lvl="2" indent="0">
              <a:buNone/>
            </a:pPr>
            <a:r>
              <a:rPr lang="en-GB" dirty="0" smtClean="0"/>
              <a:t>EMI </a:t>
            </a:r>
            <a:r>
              <a:rPr lang="en-GB" dirty="0"/>
              <a:t>signals are stable and predictable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Origin:  Switching action of SMPS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Effect on Design: EMI filters and suppression req.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5BA-08B8-4642-BBCF-51D4F63D1F91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401</Words>
  <Application>Microsoft Office PowerPoint</Application>
  <PresentationFormat>On-screen Show (4:3)</PresentationFormat>
  <Paragraphs>113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EM characterization  of  Switched Mode Power Supply</vt:lpstr>
      <vt:lpstr>Brief Background of NILM</vt:lpstr>
      <vt:lpstr>Insights in to NILM</vt:lpstr>
      <vt:lpstr>Power trace from Laptop</vt:lpstr>
      <vt:lpstr>ElectriSense</vt:lpstr>
      <vt:lpstr>ElectriSense</vt:lpstr>
      <vt:lpstr>Linearly Regulated Power Supply</vt:lpstr>
      <vt:lpstr>SMPS</vt:lpstr>
      <vt:lpstr>Idea: EM Characterization in SMPS</vt:lpstr>
      <vt:lpstr>EM noise</vt:lpstr>
      <vt:lpstr>EM noise propagation</vt:lpstr>
      <vt:lpstr>DC-DC Convertor</vt:lpstr>
      <vt:lpstr>Simple Buck Regulator (Open-loop)</vt:lpstr>
      <vt:lpstr>Buck Regulator (Closed-loop)</vt:lpstr>
      <vt:lpstr>Buck Regulator</vt:lpstr>
      <vt:lpstr>Simplified Buck Convertor</vt:lpstr>
      <vt:lpstr>Transient Analysis</vt:lpstr>
      <vt:lpstr>Steady State Analysis </vt:lpstr>
      <vt:lpstr>Steady State Analysis</vt:lpstr>
      <vt:lpstr>Frequency Domain Analysis</vt:lpstr>
      <vt:lpstr>Frequency Domain Analysis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characterization  of  Switched Mode Power Supply</dc:title>
  <dc:creator>manojg</dc:creator>
  <cp:lastModifiedBy>Omkar</cp:lastModifiedBy>
  <cp:revision>56</cp:revision>
  <dcterms:created xsi:type="dcterms:W3CDTF">2013-11-08T06:21:13Z</dcterms:created>
  <dcterms:modified xsi:type="dcterms:W3CDTF">2013-11-18T05:51:06Z</dcterms:modified>
</cp:coreProperties>
</file>