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245A0-6AA7-4981-93A9-D9141376E809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A059-31BE-4A83-A2E9-C5B9C3B8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CA6E7-0E1F-4FC3-A458-B60E3618D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32B5C6-A3BB-43D4-8B22-3A12934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FC460-AED6-4167-9061-241691E3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22CC7-8AAD-466E-9002-0FC3FA86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15D40-D4B0-4E44-A188-B8B5B3FC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93B3A-A38C-4E72-B7B8-5D7C97DD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4EDC11-9A95-4278-AE78-E660B49F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7F66C-00A1-4099-9D6C-57C93F9A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FA0EF-032D-423A-ADAB-BE437616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2D45C-6340-4486-BC47-FDD1D367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7DA711-D519-4223-9F99-5836D9B9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6A12F1-134E-4579-8874-DD6BC3A9F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DCFA61-5142-4088-8C94-CF97D7E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117F3-F43B-4D28-9A48-65B9B5D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15670-09C1-4C89-8A06-52C7CAD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CAEF2-1DA4-4002-BFC6-2CB21F88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C4130-421B-4148-87E8-A41231A5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15D2B-5BC1-4C40-A076-28768F91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291FF-74EA-4AFE-ACF6-9668CC3E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C3B26-4E54-4344-A23D-95F8FA8F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87B93-9168-41B9-8B39-99512362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AE539-BE5F-41BD-82D2-674675BC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676D5-4BEB-4850-A51B-B694306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A1AD7-7617-46DF-89BE-710D73B1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59114-86B2-4666-A3C7-5230F73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84E7F-84A9-46E3-A796-BF5F68F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ABEEE-D02F-46A8-ABA7-F3E5B392A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1FA79-B14D-4195-8A51-2C7FDBA01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BA4B78-BB4E-4EBB-8379-3F909688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D431F-4810-45CD-AD0C-076C3E48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C5265-62D1-4223-8C03-F323C4FB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F40E9-38B5-4F96-B537-AC278AC0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AFCF1-E589-4C02-8505-2196C7C9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C387B8-E64C-4655-9FFB-6C3BBEB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FD323B-9C1F-4F3F-930D-023C4BFF9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88285-A646-442C-9200-905FDFDE2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6B9275-5AC2-4187-8405-6CFC7FDA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47A04A-8B35-4D2C-9715-2227A4AE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5B3AA3-15F4-4065-8595-930F3ED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1AD16-D126-4A4B-BA6F-41C86741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6026E2-5197-48A7-91BE-19AC4ABA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F1BD03-B8B8-47BB-92E1-B527155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93DF8A-4CDC-41B4-8959-5662971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2B0823-E115-4E0F-B124-EBB485A5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C45844-CC46-4D89-85AC-7BAFD764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FE06FA-1117-4BEF-90A6-BF9A838C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B9F72-0A95-48A6-AA27-FD9BF9F5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FC521-9411-42C6-8103-C30A998C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9234C-7A5F-43E4-A111-7F6E0966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87F5D-3A5F-43A6-939A-22089FCE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5BEF4-ECB9-425E-B4E1-046424BA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31E5D1-BB7D-40D3-811C-B2475374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5CF98-ED22-4D36-A18D-5A5E8207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661DE8-6853-421A-86D2-DFEB3A4E1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EA4BE-1004-4289-9FD7-62FDA849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97B0-87A6-4961-B24A-2F18634E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0583A3-21B8-42A7-B540-719490C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42E1D5-B55C-420E-933C-21109CB7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44C2FD-56B2-4647-A2EB-A2BBFE6F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73EE2-61E1-43EC-8905-CCA6031A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08B10-A9A3-4B9F-B5F4-4B583CBE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DA90E-CCCF-4EF4-9D7B-85055F8FC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64EA1-D506-43B0-91F2-28614F09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2052-7197-423E-9F27-2EBBD679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10846-80B6-493E-BC2A-5C45F0FAB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Factory in a Box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917ED-AD4A-497D-ABF4-EC67DB53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C67C3-A812-4091-BD19-1F995A5C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557F3-5325-43EC-8A08-0265D48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E1F8A-CE3D-4F25-B58F-E54CF40A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90" y="0"/>
            <a:ext cx="11338817" cy="1325563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BC362-7F71-4B58-AD87-55CC4B9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7678C-CD71-490A-AF46-E6CB40D3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8DF27F-F2E4-4067-B146-0BCE38A0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2</a:t>
            </a:fld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C87BFA3D-20D8-4676-808D-7C086D0A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0" y="1592474"/>
            <a:ext cx="4974894" cy="4351338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CE98AB8-6E84-4CF8-9DFE-255085AF3BC1}"/>
              </a:ext>
            </a:extLst>
          </p:cNvPr>
          <p:cNvSpPr/>
          <p:nvPr/>
        </p:nvSpPr>
        <p:spPr>
          <a:xfrm>
            <a:off x="5749306" y="2059983"/>
            <a:ext cx="60161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://…/order-1/action-1/move-1] MOVE: In -&gt; C1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://…/order-1/action-2/move-2] MOVE: C1 -&gt; 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://…/order-1/action-3/plot-3] PLOT: P1 - Red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://…/order-1/action-4/move-4] MOVE: P1 -&gt; C1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://…/order-1/action-5/move-5] MOVE: C1 -&gt; P2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://…/order-1/action-6/plot-6] PLOT: P2 - Green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://…/order-1/action-7/move-7] MOVE: P2 -&gt; C1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://…/order-1/action-8/move-8] MOVE: C1 -&gt; C2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://…/order-1/action-9/move-9] MOVE: C2 -&gt; P3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://…/order-1/action-10/plot-10] PLOT: P3 - Blue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://…/order-1/action-11/move-11] MOVE: P3 -&gt; C2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://…/order-1/action-12/move-12] MOVE: C2 -&gt; P4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://…/order-1/action-13/plot-13] PLOT: P4 - White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://…/order-1/action-14/move-14] MOVE: P4 -&gt; C2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://…/order-1/action-15/move-15] MOVE: C2 -&gt; Out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[INFO] [akka://system/user/main/factory/orders]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DONE: Order(1,ArraySeq(Red, Green, Blue, White))</a:t>
            </a:r>
          </a:p>
        </p:txBody>
      </p:sp>
    </p:spTree>
    <p:extLst>
      <p:ext uri="{BB962C8B-B14F-4D97-AF65-F5344CB8AC3E}">
        <p14:creationId xmlns:p14="http://schemas.microsoft.com/office/powerpoint/2010/main" val="34982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BE6F343-003A-4831-B642-277FA12E5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61" y="448186"/>
            <a:ext cx="6735877" cy="590816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4E1F8A-CE3D-4F25-B58F-E54CF40A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90" y="0"/>
            <a:ext cx="11338817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BC362-7F71-4B58-AD87-55CC4B9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7678C-CD71-490A-AF46-E6CB40D3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8DF27F-F2E4-4067-B146-0BCE38A0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E1F8A-CE3D-4F25-B58F-E54CF40A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90" y="0"/>
            <a:ext cx="11338817" cy="1325563"/>
          </a:xfrm>
        </p:spPr>
        <p:txBody>
          <a:bodyPr/>
          <a:lstStyle/>
          <a:p>
            <a:r>
              <a:rPr lang="en-US" dirty="0" smtClean="0"/>
              <a:t>Discussion / Takeaways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BC362-7F71-4B58-AD87-55CC4B9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23.01.2020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7678C-CD71-490A-AF46-E6CB40D3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 Aichberger - Factory in a Box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8DF27F-F2E4-4067-B146-0BCE38A0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22052-7197-423E-9F27-2EBBD6795A3A}" type="slidenum">
              <a:rPr lang="en-US" smtClean="0"/>
              <a:t>4</a:t>
            </a:fld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08180D3-B3F1-456C-8E1D-5BCC73EF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15256"/>
            <a:ext cx="10515600" cy="485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Thinking about how to get actor references is important.</a:t>
            </a:r>
            <a:br>
              <a:rPr lang="en-US" dirty="0"/>
            </a:br>
            <a:r>
              <a:rPr lang="en-US" dirty="0" smtClean="0"/>
              <a:t>Polling with </a:t>
            </a:r>
            <a:r>
              <a:rPr lang="en-US" dirty="0" err="1" smtClean="0"/>
              <a:t>actorSelection</a:t>
            </a:r>
            <a:r>
              <a:rPr lang="en-US" dirty="0" smtClean="0"/>
              <a:t> </a:t>
            </a:r>
            <a:r>
              <a:rPr lang="en-US" dirty="0"/>
              <a:t>feels bad. Receptionist to the rescue?</a:t>
            </a:r>
          </a:p>
          <a:p>
            <a:endParaRPr lang="en-US" dirty="0"/>
          </a:p>
          <a:p>
            <a:r>
              <a:rPr lang="en-US" dirty="0"/>
              <a:t>Keeping actors small and state inside of each individual actor to a minimum makes the system much easier to work with.</a:t>
            </a:r>
          </a:p>
          <a:p>
            <a:endParaRPr lang="en-US" dirty="0"/>
          </a:p>
          <a:p>
            <a:r>
              <a:rPr lang="en-US" dirty="0"/>
              <a:t>Message-based communication takes some getting used to,</a:t>
            </a:r>
            <a:br>
              <a:rPr lang="en-US" dirty="0"/>
            </a:br>
            <a:r>
              <a:rPr lang="en-US" dirty="0"/>
              <a:t>but is much nicer than having to deal with synchronization.</a:t>
            </a:r>
          </a:p>
          <a:p>
            <a:endParaRPr lang="en-US" dirty="0"/>
          </a:p>
          <a:p>
            <a:r>
              <a:rPr lang="en-US" dirty="0"/>
              <a:t>Building distributed, reliable and fault tolerant systems is hard.</a:t>
            </a:r>
            <a:br>
              <a:rPr lang="en-US" dirty="0"/>
            </a:br>
            <a:r>
              <a:rPr lang="en-US" dirty="0" err="1"/>
              <a:t>Akka</a:t>
            </a:r>
            <a:r>
              <a:rPr lang="en-US" dirty="0"/>
              <a:t> does provide the tools, but you still have to put in the effort.</a:t>
            </a:r>
          </a:p>
          <a:p>
            <a:endParaRPr lang="en-US" dirty="0"/>
          </a:p>
          <a:p>
            <a:r>
              <a:rPr lang="en-US" dirty="0"/>
              <a:t>Scala is great.</a:t>
            </a:r>
          </a:p>
        </p:txBody>
      </p:sp>
    </p:spTree>
    <p:extLst>
      <p:ext uri="{BB962C8B-B14F-4D97-AF65-F5344CB8AC3E}">
        <p14:creationId xmlns:p14="http://schemas.microsoft.com/office/powerpoint/2010/main" val="16510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Factory in a Box</vt:lpstr>
      <vt:lpstr>Application</vt:lpstr>
      <vt:lpstr>Architecture</vt:lpstr>
      <vt:lpstr>Discussion /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in a Box</dc:title>
  <dc:creator>Johann Aichberger</dc:creator>
  <cp:lastModifiedBy>Aichberger Johann</cp:lastModifiedBy>
  <cp:revision>16</cp:revision>
  <dcterms:created xsi:type="dcterms:W3CDTF">2020-01-21T18:15:59Z</dcterms:created>
  <dcterms:modified xsi:type="dcterms:W3CDTF">2020-01-22T16:40:36Z</dcterms:modified>
</cp:coreProperties>
</file>