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26F05-7128-43D1-92C2-A81A166D68B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6CA52-E29A-41AF-92CE-94575EC42B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D8EEE-D893-4194-95B6-D01D6142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C4F8DC-01BB-4B59-81B8-753503EF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C8AE7-AF67-4FC9-BB07-639C7E0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8E5D0-8306-4301-B8F3-8C56F616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3D731-64E4-47CD-B213-1BCD514D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CA267-4F61-4A2E-961F-3498FF26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C59CCE-38A4-4850-B9D4-8BB1E90E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B61AF-E6BB-4598-AC39-E98318F3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95187-BD83-4C09-A44D-CEFC3D50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12AE4-0000-475F-9F5F-BF6B6E97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C453D7-5D22-4B8F-AB09-20211D71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5C5F3D-E05D-4AB9-9D5B-A2DCE813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F28161-3745-4748-AFB4-BD8AE92F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A61E5-D326-4B93-8E2C-4768E7C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97464-6F61-435A-80DF-4537B118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12AA6-3CD7-4657-9EE0-B621EFF5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144EE-177A-4624-ACF3-E0C32DA7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434C7-A045-404D-8C08-F4514813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E62EB-30F6-4DBE-A8AA-5A51C002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67763F-35A6-4328-B72D-91589631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86FD5-E361-46E3-8FCA-741CBAC5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FFE9D-883E-4C56-A0BA-22FFEFE1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2F5E9-C80C-4C7F-85D0-A03E094E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386DF-1F8B-4EC0-A623-F9D0E9F7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05920-AE8C-4760-BC90-AF76DD0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9A2A8-1170-47B0-BF11-9ECA35AE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0CB59-4F88-4D4B-9641-BE1242BD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04C0EF-95DE-43AA-ADF9-29DD305C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A4A687-B253-4ADD-8BA8-62A1B387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F1E252-79F7-43F7-BD7A-1B7499FC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1BD49C-DCB0-4854-8168-2AA6DBDA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38A7D-58D3-491A-9158-2D7CBA2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BB9B4A-0DEE-438C-8855-A4E5B00B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B8CA2-0955-4B2E-83A7-238F445C8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D77002-E63E-471F-BD87-F18EBF8D3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34E07-BF2C-440A-8DAE-079069B90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44256C-7B90-450A-B8C5-6007B3E3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4C501-5BB5-41C3-BA21-3DDD80D8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01ACAC-9E87-4A8A-BC3B-277498DA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19297-D8F6-46EB-A869-5C3F11E8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FF2398-E561-45EE-ACE7-18A55249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533E6F-0DC1-40B6-B7AD-916FB4ED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3048C8-8FA9-4C84-86FC-6D6B17B3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BBD8A6-FB58-43B1-B482-6395FAB3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C6B392-DABA-4FEA-A720-C6A22FCB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30D95-BDA0-45DA-9AD4-C09983CB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305BD-41DD-4FC8-AAD6-F68FD398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25B76-6CB8-40E3-BE3C-0F9054EC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D5102F-B1D9-4E5F-8E4D-4D3AFA5A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A512B-A131-4B54-B54A-6EB409BC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7F81E-400A-4804-922A-8DEA59FF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C68CAC-A784-4477-86A3-87A6B9B9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44460-FE5F-47CC-9F62-2A8AB524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7370B3-CAB2-4911-8AEA-1B73FCC75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EADFD1-88BF-481F-ADE7-10A8F7AC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FB408E-22C6-42B3-9197-8F998F23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0B89F-C718-43FD-A77B-A055E15C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D59A98-7A23-40FB-BEF0-EBCEC168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127D0D-A0DA-476D-B059-E55E6A35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83D065-446A-4241-8813-CDB1B20C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77DAD-16B8-40CF-8784-461095A65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88355-8D76-4713-826D-2ED897ED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6DCEA-4D44-4A2A-9D7D-A52DF4092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94FE-9C45-4471-BACE-DE94F70512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10F17-5D8B-4E19-8C29-9F41735E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4721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Large-Scale Software Metrics Calculation in Azure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4A38F-2F39-4C05-99E7-4142D81F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0E570-3894-46FD-9A24-105E45D3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A79A8F-2A59-453E-8F3F-BF48A784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B2551-B3E5-4127-9D09-2DB64912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FEA41-F844-41CC-9D39-8C91B28E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Azure Functions or Batch?</a:t>
            </a:r>
          </a:p>
          <a:p>
            <a:r>
              <a:rPr lang="en-US" dirty="0"/>
              <a:t>Why not use Azure (Spot) VMs?</a:t>
            </a:r>
          </a:p>
          <a:p>
            <a:r>
              <a:rPr lang="en-US" dirty="0"/>
              <a:t>Why not use Azure Container Registry?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0128F-4644-47DF-87D2-447261A2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7EC9B5-056A-45E2-A9F3-5C4043BA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E1E64-01BC-45B5-8477-1449BDA0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FBE17-CB26-40F5-9EE0-085D2403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/ Problem Statement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A0DFB-B8E5-422F-ABE0-117B77C2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E125D-A8B9-441D-BDDB-DEEBE8D3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63747-A336-49F6-8D22-EEC492C1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2</a:t>
            </a:fld>
            <a:endParaRPr lang="en-US"/>
          </a:p>
        </p:txBody>
      </p:sp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273119BE-4BC9-48DD-A1B0-A5E6DDD0A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2376"/>
            <a:ext cx="10515600" cy="27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E3CBAF0-5982-4E5A-AD8E-3EC0A161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495621"/>
            <a:ext cx="5940798" cy="562395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7984C9-2719-4181-A3BA-CF140995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6E0FC-9481-4B87-BB49-24D7E3B8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6BB44-D486-4D3B-8826-9B98DF78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95D0E6-8274-4B84-9279-4B9406F0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5D54A-68FE-4CEF-A21D-39086509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Implementation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2999F-7E7F-4C0D-B840-56C5743A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180E2-88F2-4F9B-83CA-52C3113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7A8C3-FCF4-4686-A265-2ABF4B1D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4</a:t>
            </a:fld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4EA638-5F10-44CE-918A-8CC04870B062}"/>
              </a:ext>
            </a:extLst>
          </p:cNvPr>
          <p:cNvSpPr/>
          <p:nvPr/>
        </p:nvSpPr>
        <p:spPr>
          <a:xfrm>
            <a:off x="838200" y="1908752"/>
            <a:ext cx="10515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SpringBootApplication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ProducerApp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CommandLineRunner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run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ActorSystem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system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ActorSystem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indexer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getArtifactInfos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artifactInfo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Project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artifactInfo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project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CloudQueueMessage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gson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toJson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project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runWith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AzureQueueSink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C51BD-5957-4311-A78F-17176F25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90328-7F41-4212-86C0-B31C5FB0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28B3C-C544-4CCB-885B-9694EC15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708DF-620B-46FE-B3DB-0FCF347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5</a:t>
            </a:fld>
            <a:endParaRPr lang="en-US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6D92C5E-9A37-4FA9-BE02-71FED3C8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681"/>
            <a:ext cx="10515600" cy="2929213"/>
          </a:xfrm>
        </p:spPr>
      </p:pic>
    </p:spTree>
    <p:extLst>
      <p:ext uri="{BB962C8B-B14F-4D97-AF65-F5344CB8AC3E}">
        <p14:creationId xmlns:p14="http://schemas.microsoft.com/office/powerpoint/2010/main" val="6144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5D54A-68FE-4CEF-A21D-39086509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Implementation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2999F-7E7F-4C0D-B840-56C5743A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180E2-88F2-4F9B-83CA-52C3113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7A8C3-FCF4-4686-A265-2ABF4B1D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6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487F22-7334-41A8-8FF1-1A3BE819E81E}"/>
              </a:ext>
            </a:extLst>
          </p:cNvPr>
          <p:cNvSpPr/>
          <p:nvPr/>
        </p:nvSpPr>
        <p:spPr>
          <a:xfrm>
            <a:off x="838200" y="1522154"/>
            <a:ext cx="10515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SpringBootApplication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ConsumerApp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CommandLineRunner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run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ActorSystem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system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ActorSystem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AzureQueueSource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message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Project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gson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fromJson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message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asString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downloadProject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project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download from Maven Central Repository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unpackProject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project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execute "unzip ..."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calculateMetrics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project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execute "java –jar jhawk.jar ..."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persistMetrics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project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read metrics XML + write to Cosmos DB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message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runWith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AzureQueueDeleteSink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168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5D54A-68FE-4CEF-A21D-39086509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190"/>
            <a:ext cx="10515600" cy="1325563"/>
          </a:xfrm>
        </p:spPr>
        <p:txBody>
          <a:bodyPr/>
          <a:lstStyle/>
          <a:p>
            <a:r>
              <a:rPr lang="en-US" dirty="0"/>
              <a:t>Consumer - Results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B6E8FB9-CD4A-4B03-9B1B-27EE66316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77" y="787713"/>
            <a:ext cx="8947446" cy="54858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2999F-7E7F-4C0D-B840-56C5743A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180E2-88F2-4F9B-83CA-52C3113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7A8C3-FCF4-4686-A265-2ABF4B1D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2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8504E-B536-412B-AFA4-B0C6B987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Course Questions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FF606-60D7-4689-B981-78499605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Automated Infrastructure Provisioning?</a:t>
            </a:r>
          </a:p>
          <a:p>
            <a:r>
              <a:rPr lang="en-US"/>
              <a:t>Scalability?</a:t>
            </a:r>
          </a:p>
          <a:p>
            <a:r>
              <a:rPr lang="en-US"/>
              <a:t>Fault Tolerance / Resilience?</a:t>
            </a:r>
          </a:p>
          <a:p>
            <a:r>
              <a:rPr lang="en-US"/>
              <a:t>NoSQL?</a:t>
            </a:r>
          </a:p>
          <a:p>
            <a:r>
              <a:rPr lang="en-US"/>
              <a:t>Replication?</a:t>
            </a:r>
          </a:p>
          <a:p>
            <a:r>
              <a:rPr lang="en-US"/>
              <a:t>Costs?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E7C92-3397-4615-960B-47933B9C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62BDFA-C81A-4993-880E-26AA7142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D984B-FF85-459E-AC98-9E53812D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DF94FE-9C45-4471-BACE-DE94F705128C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E2561D36-BEE5-4946-9EC7-02B9AE12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1362819"/>
            <a:ext cx="4365171" cy="41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8504E-B536-412B-AFA4-B0C6B987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FF606-60D7-4689-B981-78499605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instances:</a:t>
            </a:r>
          </a:p>
          <a:p>
            <a:pPr>
              <a:buFontTx/>
              <a:buChar char="-"/>
            </a:pPr>
            <a:r>
              <a:rPr lang="en-US" dirty="0"/>
              <a:t>Memory: </a:t>
            </a:r>
            <a:r>
              <a:rPr lang="en-US" b="1" dirty="0"/>
              <a:t>$4,32 </a:t>
            </a:r>
            <a:r>
              <a:rPr lang="en-US" dirty="0"/>
              <a:t>(6s * 240.000 projects * 2GB * 0,0000015$/GB-s)</a:t>
            </a:r>
          </a:p>
          <a:p>
            <a:pPr>
              <a:buFontTx/>
              <a:buChar char="-"/>
            </a:pPr>
            <a:r>
              <a:rPr lang="en-US" dirty="0"/>
              <a:t>vCPU: </a:t>
            </a:r>
            <a:r>
              <a:rPr lang="en-US" b="1" dirty="0"/>
              <a:t>$19,44 </a:t>
            </a:r>
            <a:r>
              <a:rPr lang="en-US" dirty="0"/>
              <a:t>(6s * 240.000 projects * 0,0000135$/vCPU-s)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Cosmos DB instance:</a:t>
            </a:r>
          </a:p>
          <a:p>
            <a:pPr marL="0" indent="0">
              <a:buNone/>
            </a:pPr>
            <a:r>
              <a:rPr lang="en-US" dirty="0"/>
              <a:t>- RU: </a:t>
            </a:r>
            <a:r>
              <a:rPr lang="en-US" b="1" dirty="0"/>
              <a:t>$33,90 </a:t>
            </a:r>
            <a:r>
              <a:rPr lang="en-US" dirty="0"/>
              <a:t>(240.000 * 635RU * 0,000000222$/RU @ 10% utilization)</a:t>
            </a:r>
          </a:p>
          <a:p>
            <a:pPr>
              <a:buFontTx/>
              <a:buChar char="-"/>
            </a:pPr>
            <a:r>
              <a:rPr lang="en-US" dirty="0"/>
              <a:t>Storage: </a:t>
            </a:r>
            <a:r>
              <a:rPr lang="en-US" b="1" dirty="0"/>
              <a:t>$30/month </a:t>
            </a:r>
            <a:r>
              <a:rPr lang="en-US" dirty="0"/>
              <a:t>(240.000 * 0.5MB * 0,25$/month)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E7C92-3397-4615-960B-47933B9C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62BDFA-C81A-4993-880E-26AA7142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Software Metrics Calculation in Azure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D984B-FF85-459E-AC98-9E53812D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4FE-9C45-4471-BACE-DE94F7051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91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</vt:lpstr>
      <vt:lpstr>Large-Scale Software Metrics Calculation in Azure</vt:lpstr>
      <vt:lpstr>Motivation / Problem Statement</vt:lpstr>
      <vt:lpstr>Architecture</vt:lpstr>
      <vt:lpstr>Producer - Implementation</vt:lpstr>
      <vt:lpstr>Producer - Results</vt:lpstr>
      <vt:lpstr>Consumer - Implementation</vt:lpstr>
      <vt:lpstr>Consumer - Results</vt:lpstr>
      <vt:lpstr>Course Questions</vt:lpstr>
      <vt:lpstr>Costs</vt:lpstr>
      <vt:lpstr>Architecture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Software Metrics Calculation in Azure</dc:title>
  <dc:creator>Johann Aichberger</dc:creator>
  <cp:lastModifiedBy>Johann Aichberger</cp:lastModifiedBy>
  <cp:revision>16</cp:revision>
  <dcterms:created xsi:type="dcterms:W3CDTF">2020-01-21T08:55:43Z</dcterms:created>
  <dcterms:modified xsi:type="dcterms:W3CDTF">2020-01-21T10:12:09Z</dcterms:modified>
</cp:coreProperties>
</file>