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68" r:id="rId2"/>
    <p:sldId id="270" r:id="rId3"/>
    <p:sldId id="273" r:id="rId4"/>
    <p:sldId id="272" r:id="rId5"/>
    <p:sldId id="276" r:id="rId6"/>
    <p:sldId id="263" r:id="rId7"/>
    <p:sldId id="274" r:id="rId8"/>
    <p:sldId id="262" r:id="rId9"/>
    <p:sldId id="271" r:id="rId10"/>
    <p:sldId id="275" r:id="rId11"/>
    <p:sldId id="269" r:id="rId12"/>
    <p:sldId id="267" r:id="rId13"/>
    <p:sldId id="266" r:id="rId14"/>
  </p:sldIdLst>
  <p:sldSz cx="12192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2"/>
    <p:restoredTop sz="91469"/>
  </p:normalViewPr>
  <p:slideViewPr>
    <p:cSldViewPr snapToGrid="0">
      <p:cViewPr>
        <p:scale>
          <a:sx n="140" d="100"/>
          <a:sy n="140" d="100"/>
        </p:scale>
        <p:origin x="5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4CB95F-FAEF-AC4E-897C-5850F9980FD2}" type="doc">
      <dgm:prSet loTypeId="urn:microsoft.com/office/officeart/2005/8/layout/process2" loCatId="hierarchy" qsTypeId="urn:microsoft.com/office/officeart/2005/8/quickstyle/simple1" qsCatId="simple" csTypeId="urn:microsoft.com/office/officeart/2005/8/colors/accent1_2" csCatId="accent1" phldr="1"/>
      <dgm:spPr/>
    </dgm:pt>
    <dgm:pt modelId="{84265202-DD8D-114B-9692-6481B8E9041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800" dirty="0"/>
            <a:t>Group (e.g., Treatment/Control)</a:t>
          </a:r>
        </a:p>
      </dgm:t>
    </dgm:pt>
    <dgm:pt modelId="{B1166D6D-4007-644C-B3D7-442BD8F78CFA}" type="parTrans" cxnId="{5381B341-F696-0B42-B58C-AACDA85AC77C}">
      <dgm:prSet/>
      <dgm:spPr/>
      <dgm:t>
        <a:bodyPr/>
        <a:lstStyle/>
        <a:p>
          <a:endParaRPr lang="en-US"/>
        </a:p>
      </dgm:t>
    </dgm:pt>
    <dgm:pt modelId="{9F509A1E-1577-774D-9804-F952CFE46342}" type="sibTrans" cxnId="{5381B341-F696-0B42-B58C-AACDA85AC77C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1BD02CDC-2B86-4140-8D22-F52E5958126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800" dirty="0"/>
            <a:t>Animals</a:t>
          </a:r>
        </a:p>
      </dgm:t>
    </dgm:pt>
    <dgm:pt modelId="{D047785A-5FDB-BA47-819F-80B0941B7BE7}" type="parTrans" cxnId="{F7A6E1A0-FF35-D14D-A6E7-E7A659B96408}">
      <dgm:prSet/>
      <dgm:spPr/>
      <dgm:t>
        <a:bodyPr/>
        <a:lstStyle/>
        <a:p>
          <a:endParaRPr lang="en-US"/>
        </a:p>
      </dgm:t>
    </dgm:pt>
    <dgm:pt modelId="{CB2E74C0-CDE7-0845-A41D-8D52B0A396C5}" type="sibTrans" cxnId="{F7A6E1A0-FF35-D14D-A6E7-E7A659B9640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16B45F6C-871C-7440-8B48-FA17B884AB37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800" b="0" dirty="0"/>
            <a:t>Sessions</a:t>
          </a:r>
        </a:p>
      </dgm:t>
    </dgm:pt>
    <dgm:pt modelId="{6A9378D4-AA51-5746-B386-680E036D8919}" type="parTrans" cxnId="{C2D93ACC-764C-DB42-8A4B-27D71D7A560B}">
      <dgm:prSet/>
      <dgm:spPr/>
      <dgm:t>
        <a:bodyPr/>
        <a:lstStyle/>
        <a:p>
          <a:endParaRPr lang="en-US"/>
        </a:p>
      </dgm:t>
    </dgm:pt>
    <dgm:pt modelId="{D645F068-2BCD-4544-8814-B3BB5C5C8C46}" type="sibTrans" cxnId="{C2D93ACC-764C-DB42-8A4B-27D71D7A560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E8305749-16A0-554E-BD04-0B6B0F1F9F6C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800" dirty="0"/>
            <a:t>Trials</a:t>
          </a:r>
        </a:p>
      </dgm:t>
    </dgm:pt>
    <dgm:pt modelId="{4568DBF0-C55B-5540-A406-A0A1FEE4874B}" type="parTrans" cxnId="{7C2F3A0C-92C5-CE47-8FE3-7285330EE01C}">
      <dgm:prSet/>
      <dgm:spPr/>
      <dgm:t>
        <a:bodyPr/>
        <a:lstStyle/>
        <a:p>
          <a:endParaRPr lang="en-US"/>
        </a:p>
      </dgm:t>
    </dgm:pt>
    <dgm:pt modelId="{520F03D5-0399-2743-9B96-34431AFD0E72}" type="sibTrans" cxnId="{7C2F3A0C-92C5-CE47-8FE3-7285330EE01C}">
      <dgm:prSet/>
      <dgm:spPr/>
      <dgm:t>
        <a:bodyPr/>
        <a:lstStyle/>
        <a:p>
          <a:endParaRPr lang="en-US"/>
        </a:p>
      </dgm:t>
    </dgm:pt>
    <dgm:pt modelId="{8A05B883-7576-124B-AF09-8A5BF56E46E0}" type="pres">
      <dgm:prSet presAssocID="{C64CB95F-FAEF-AC4E-897C-5850F9980FD2}" presName="linearFlow" presStyleCnt="0">
        <dgm:presLayoutVars>
          <dgm:resizeHandles val="exact"/>
        </dgm:presLayoutVars>
      </dgm:prSet>
      <dgm:spPr/>
    </dgm:pt>
    <dgm:pt modelId="{F7FCC1A3-FDDD-8E4E-B59C-25CB73795A09}" type="pres">
      <dgm:prSet presAssocID="{84265202-DD8D-114B-9692-6481B8E9041F}" presName="node" presStyleLbl="node1" presStyleIdx="0" presStyleCnt="4" custScaleX="133744" custLinFactNeighborX="-947" custLinFactNeighborY="-2108">
        <dgm:presLayoutVars>
          <dgm:bulletEnabled val="1"/>
        </dgm:presLayoutVars>
      </dgm:prSet>
      <dgm:spPr/>
    </dgm:pt>
    <dgm:pt modelId="{3E4717AF-D64A-C748-9DFA-9251B499C5C3}" type="pres">
      <dgm:prSet presAssocID="{9F509A1E-1577-774D-9804-F952CFE46342}" presName="sibTrans" presStyleLbl="sibTrans2D1" presStyleIdx="0" presStyleCnt="3"/>
      <dgm:spPr/>
    </dgm:pt>
    <dgm:pt modelId="{4844BC2D-961E-E64C-810C-EEBA21B1F8EF}" type="pres">
      <dgm:prSet presAssocID="{9F509A1E-1577-774D-9804-F952CFE46342}" presName="connectorText" presStyleLbl="sibTrans2D1" presStyleIdx="0" presStyleCnt="3"/>
      <dgm:spPr/>
    </dgm:pt>
    <dgm:pt modelId="{C4963B13-A700-8741-A8D8-32171CA632E4}" type="pres">
      <dgm:prSet presAssocID="{1BD02CDC-2B86-4140-8D22-F52E59581269}" presName="node" presStyleLbl="node1" presStyleIdx="1" presStyleCnt="4" custScaleX="133826">
        <dgm:presLayoutVars>
          <dgm:bulletEnabled val="1"/>
        </dgm:presLayoutVars>
      </dgm:prSet>
      <dgm:spPr/>
    </dgm:pt>
    <dgm:pt modelId="{7F1A6532-4D6F-F542-8773-64EFB7A10A59}" type="pres">
      <dgm:prSet presAssocID="{CB2E74C0-CDE7-0845-A41D-8D52B0A396C5}" presName="sibTrans" presStyleLbl="sibTrans2D1" presStyleIdx="1" presStyleCnt="3"/>
      <dgm:spPr/>
    </dgm:pt>
    <dgm:pt modelId="{6EC74325-39C4-2047-B8CD-60397A4A67F1}" type="pres">
      <dgm:prSet presAssocID="{CB2E74C0-CDE7-0845-A41D-8D52B0A396C5}" presName="connectorText" presStyleLbl="sibTrans2D1" presStyleIdx="1" presStyleCnt="3"/>
      <dgm:spPr/>
    </dgm:pt>
    <dgm:pt modelId="{01785DA8-793B-D54C-9A1E-90BE0A319AB3}" type="pres">
      <dgm:prSet presAssocID="{16B45F6C-871C-7440-8B48-FA17B884AB37}" presName="node" presStyleLbl="node1" presStyleIdx="2" presStyleCnt="4" custScaleX="133826">
        <dgm:presLayoutVars>
          <dgm:bulletEnabled val="1"/>
        </dgm:presLayoutVars>
      </dgm:prSet>
      <dgm:spPr/>
    </dgm:pt>
    <dgm:pt modelId="{C5C019D9-F6DC-DF43-A68A-A571BC36D615}" type="pres">
      <dgm:prSet presAssocID="{D645F068-2BCD-4544-8814-B3BB5C5C8C46}" presName="sibTrans" presStyleLbl="sibTrans2D1" presStyleIdx="2" presStyleCnt="3"/>
      <dgm:spPr/>
    </dgm:pt>
    <dgm:pt modelId="{6276650C-855D-BD40-9FFA-2CFE2BF2120B}" type="pres">
      <dgm:prSet presAssocID="{D645F068-2BCD-4544-8814-B3BB5C5C8C46}" presName="connectorText" presStyleLbl="sibTrans2D1" presStyleIdx="2" presStyleCnt="3"/>
      <dgm:spPr/>
    </dgm:pt>
    <dgm:pt modelId="{2A1219CD-1440-4A43-969D-74AB6FF84951}" type="pres">
      <dgm:prSet presAssocID="{E8305749-16A0-554E-BD04-0B6B0F1F9F6C}" presName="node" presStyleLbl="node1" presStyleIdx="3" presStyleCnt="4" custScaleX="133826">
        <dgm:presLayoutVars>
          <dgm:bulletEnabled val="1"/>
        </dgm:presLayoutVars>
      </dgm:prSet>
      <dgm:spPr/>
    </dgm:pt>
  </dgm:ptLst>
  <dgm:cxnLst>
    <dgm:cxn modelId="{3EABC403-CD08-4245-9686-B29D9FBFE40E}" type="presOf" srcId="{16B45F6C-871C-7440-8B48-FA17B884AB37}" destId="{01785DA8-793B-D54C-9A1E-90BE0A319AB3}" srcOrd="0" destOrd="0" presId="urn:microsoft.com/office/officeart/2005/8/layout/process2"/>
    <dgm:cxn modelId="{7C2F3A0C-92C5-CE47-8FE3-7285330EE01C}" srcId="{C64CB95F-FAEF-AC4E-897C-5850F9980FD2}" destId="{E8305749-16A0-554E-BD04-0B6B0F1F9F6C}" srcOrd="3" destOrd="0" parTransId="{4568DBF0-C55B-5540-A406-A0A1FEE4874B}" sibTransId="{520F03D5-0399-2743-9B96-34431AFD0E72}"/>
    <dgm:cxn modelId="{51CC9137-CA5A-A44A-986D-44AD47924748}" type="presOf" srcId="{CB2E74C0-CDE7-0845-A41D-8D52B0A396C5}" destId="{7F1A6532-4D6F-F542-8773-64EFB7A10A59}" srcOrd="0" destOrd="0" presId="urn:microsoft.com/office/officeart/2005/8/layout/process2"/>
    <dgm:cxn modelId="{5381B341-F696-0B42-B58C-AACDA85AC77C}" srcId="{C64CB95F-FAEF-AC4E-897C-5850F9980FD2}" destId="{84265202-DD8D-114B-9692-6481B8E9041F}" srcOrd="0" destOrd="0" parTransId="{B1166D6D-4007-644C-B3D7-442BD8F78CFA}" sibTransId="{9F509A1E-1577-774D-9804-F952CFE46342}"/>
    <dgm:cxn modelId="{BCBFB052-75BD-8647-ADBB-35CE6BD3D612}" type="presOf" srcId="{C64CB95F-FAEF-AC4E-897C-5850F9980FD2}" destId="{8A05B883-7576-124B-AF09-8A5BF56E46E0}" srcOrd="0" destOrd="0" presId="urn:microsoft.com/office/officeart/2005/8/layout/process2"/>
    <dgm:cxn modelId="{7A7BF17B-95AB-9C41-9113-C94728F25033}" type="presOf" srcId="{CB2E74C0-CDE7-0845-A41D-8D52B0A396C5}" destId="{6EC74325-39C4-2047-B8CD-60397A4A67F1}" srcOrd="1" destOrd="0" presId="urn:microsoft.com/office/officeart/2005/8/layout/process2"/>
    <dgm:cxn modelId="{3B175D7C-65ED-AA42-85C3-9C5F24F1004E}" type="presOf" srcId="{E8305749-16A0-554E-BD04-0B6B0F1F9F6C}" destId="{2A1219CD-1440-4A43-969D-74AB6FF84951}" srcOrd="0" destOrd="0" presId="urn:microsoft.com/office/officeart/2005/8/layout/process2"/>
    <dgm:cxn modelId="{9AFA817F-9D9C-F349-AF40-D47B3028C49A}" type="presOf" srcId="{9F509A1E-1577-774D-9804-F952CFE46342}" destId="{3E4717AF-D64A-C748-9DFA-9251B499C5C3}" srcOrd="0" destOrd="0" presId="urn:microsoft.com/office/officeart/2005/8/layout/process2"/>
    <dgm:cxn modelId="{F7A6E1A0-FF35-D14D-A6E7-E7A659B96408}" srcId="{C64CB95F-FAEF-AC4E-897C-5850F9980FD2}" destId="{1BD02CDC-2B86-4140-8D22-F52E59581269}" srcOrd="1" destOrd="0" parTransId="{D047785A-5FDB-BA47-819F-80B0941B7BE7}" sibTransId="{CB2E74C0-CDE7-0845-A41D-8D52B0A396C5}"/>
    <dgm:cxn modelId="{CEF19CAC-78C4-9742-B41A-2C3C8CE15A8D}" type="presOf" srcId="{9F509A1E-1577-774D-9804-F952CFE46342}" destId="{4844BC2D-961E-E64C-810C-EEBA21B1F8EF}" srcOrd="1" destOrd="0" presId="urn:microsoft.com/office/officeart/2005/8/layout/process2"/>
    <dgm:cxn modelId="{126404B5-43A6-A247-A89A-C6D8BE149772}" type="presOf" srcId="{D645F068-2BCD-4544-8814-B3BB5C5C8C46}" destId="{6276650C-855D-BD40-9FFA-2CFE2BF2120B}" srcOrd="1" destOrd="0" presId="urn:microsoft.com/office/officeart/2005/8/layout/process2"/>
    <dgm:cxn modelId="{FD60B8C3-698B-594F-86F2-62D11905EEAE}" type="presOf" srcId="{1BD02CDC-2B86-4140-8D22-F52E59581269}" destId="{C4963B13-A700-8741-A8D8-32171CA632E4}" srcOrd="0" destOrd="0" presId="urn:microsoft.com/office/officeart/2005/8/layout/process2"/>
    <dgm:cxn modelId="{A6DA66C7-4C97-9A46-BF79-FDC6300D34F5}" type="presOf" srcId="{D645F068-2BCD-4544-8814-B3BB5C5C8C46}" destId="{C5C019D9-F6DC-DF43-A68A-A571BC36D615}" srcOrd="0" destOrd="0" presId="urn:microsoft.com/office/officeart/2005/8/layout/process2"/>
    <dgm:cxn modelId="{C2D93ACC-764C-DB42-8A4B-27D71D7A560B}" srcId="{C64CB95F-FAEF-AC4E-897C-5850F9980FD2}" destId="{16B45F6C-871C-7440-8B48-FA17B884AB37}" srcOrd="2" destOrd="0" parTransId="{6A9378D4-AA51-5746-B386-680E036D8919}" sibTransId="{D645F068-2BCD-4544-8814-B3BB5C5C8C46}"/>
    <dgm:cxn modelId="{C2622DDD-FC62-684D-AD9A-9798C72F270C}" type="presOf" srcId="{84265202-DD8D-114B-9692-6481B8E9041F}" destId="{F7FCC1A3-FDDD-8E4E-B59C-25CB73795A09}" srcOrd="0" destOrd="0" presId="urn:microsoft.com/office/officeart/2005/8/layout/process2"/>
    <dgm:cxn modelId="{585C5A95-CFB2-4F4B-BAB8-6683EF34E20E}" type="presParOf" srcId="{8A05B883-7576-124B-AF09-8A5BF56E46E0}" destId="{F7FCC1A3-FDDD-8E4E-B59C-25CB73795A09}" srcOrd="0" destOrd="0" presId="urn:microsoft.com/office/officeart/2005/8/layout/process2"/>
    <dgm:cxn modelId="{2BB3825A-C874-7446-B320-17BDE1749DEC}" type="presParOf" srcId="{8A05B883-7576-124B-AF09-8A5BF56E46E0}" destId="{3E4717AF-D64A-C748-9DFA-9251B499C5C3}" srcOrd="1" destOrd="0" presId="urn:microsoft.com/office/officeart/2005/8/layout/process2"/>
    <dgm:cxn modelId="{3C2A20DB-7A6A-8B40-9B7C-DEC1F568B5BC}" type="presParOf" srcId="{3E4717AF-D64A-C748-9DFA-9251B499C5C3}" destId="{4844BC2D-961E-E64C-810C-EEBA21B1F8EF}" srcOrd="0" destOrd="0" presId="urn:microsoft.com/office/officeart/2005/8/layout/process2"/>
    <dgm:cxn modelId="{C9D515CE-C3B0-B540-9D82-8F125DCF6C0B}" type="presParOf" srcId="{8A05B883-7576-124B-AF09-8A5BF56E46E0}" destId="{C4963B13-A700-8741-A8D8-32171CA632E4}" srcOrd="2" destOrd="0" presId="urn:microsoft.com/office/officeart/2005/8/layout/process2"/>
    <dgm:cxn modelId="{03D520B8-CE9B-1542-8E8D-AEB35EADFF68}" type="presParOf" srcId="{8A05B883-7576-124B-AF09-8A5BF56E46E0}" destId="{7F1A6532-4D6F-F542-8773-64EFB7A10A59}" srcOrd="3" destOrd="0" presId="urn:microsoft.com/office/officeart/2005/8/layout/process2"/>
    <dgm:cxn modelId="{35948605-744B-C644-9AFC-E3233B8C5D62}" type="presParOf" srcId="{7F1A6532-4D6F-F542-8773-64EFB7A10A59}" destId="{6EC74325-39C4-2047-B8CD-60397A4A67F1}" srcOrd="0" destOrd="0" presId="urn:microsoft.com/office/officeart/2005/8/layout/process2"/>
    <dgm:cxn modelId="{B67539F7-33A0-EF4E-A2BE-96EE5B858121}" type="presParOf" srcId="{8A05B883-7576-124B-AF09-8A5BF56E46E0}" destId="{01785DA8-793B-D54C-9A1E-90BE0A319AB3}" srcOrd="4" destOrd="0" presId="urn:microsoft.com/office/officeart/2005/8/layout/process2"/>
    <dgm:cxn modelId="{A57780E9-866C-EC45-A490-A68B492A4F06}" type="presParOf" srcId="{8A05B883-7576-124B-AF09-8A5BF56E46E0}" destId="{C5C019D9-F6DC-DF43-A68A-A571BC36D615}" srcOrd="5" destOrd="0" presId="urn:microsoft.com/office/officeart/2005/8/layout/process2"/>
    <dgm:cxn modelId="{D060339C-5410-D64B-B5E3-2B0353D073AA}" type="presParOf" srcId="{C5C019D9-F6DC-DF43-A68A-A571BC36D615}" destId="{6276650C-855D-BD40-9FFA-2CFE2BF2120B}" srcOrd="0" destOrd="0" presId="urn:microsoft.com/office/officeart/2005/8/layout/process2"/>
    <dgm:cxn modelId="{DECA8F12-2540-1F46-918D-760F9C741EA3}" type="presParOf" srcId="{8A05B883-7576-124B-AF09-8A5BF56E46E0}" destId="{2A1219CD-1440-4A43-969D-74AB6FF84951}" srcOrd="6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4CB95F-FAEF-AC4E-897C-5850F9980FD2}" type="doc">
      <dgm:prSet loTypeId="urn:microsoft.com/office/officeart/2005/8/layout/process2" loCatId="hierarchy" qsTypeId="urn:microsoft.com/office/officeart/2005/8/quickstyle/simple1" qsCatId="simple" csTypeId="urn:microsoft.com/office/officeart/2005/8/colors/accent1_2" csCatId="accent1" phldr="1"/>
      <dgm:spPr/>
    </dgm:pt>
    <dgm:pt modelId="{1BD02CDC-2B86-4140-8D22-F52E5958126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800" dirty="0"/>
            <a:t>Animals</a:t>
          </a:r>
        </a:p>
      </dgm:t>
    </dgm:pt>
    <dgm:pt modelId="{D047785A-5FDB-BA47-819F-80B0941B7BE7}" type="parTrans" cxnId="{F7A6E1A0-FF35-D14D-A6E7-E7A659B96408}">
      <dgm:prSet/>
      <dgm:spPr/>
      <dgm:t>
        <a:bodyPr/>
        <a:lstStyle/>
        <a:p>
          <a:endParaRPr lang="en-US"/>
        </a:p>
      </dgm:t>
    </dgm:pt>
    <dgm:pt modelId="{CB2E74C0-CDE7-0845-A41D-8D52B0A396C5}" type="sibTrans" cxnId="{F7A6E1A0-FF35-D14D-A6E7-E7A659B9640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16B45F6C-871C-7440-8B48-FA17B884AB37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800" b="0" dirty="0"/>
            <a:t>Sessions</a:t>
          </a:r>
        </a:p>
      </dgm:t>
    </dgm:pt>
    <dgm:pt modelId="{6A9378D4-AA51-5746-B386-680E036D8919}" type="parTrans" cxnId="{C2D93ACC-764C-DB42-8A4B-27D71D7A560B}">
      <dgm:prSet/>
      <dgm:spPr/>
      <dgm:t>
        <a:bodyPr/>
        <a:lstStyle/>
        <a:p>
          <a:endParaRPr lang="en-US"/>
        </a:p>
      </dgm:t>
    </dgm:pt>
    <dgm:pt modelId="{D645F068-2BCD-4544-8814-B3BB5C5C8C46}" type="sibTrans" cxnId="{C2D93ACC-764C-DB42-8A4B-27D71D7A560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E8305749-16A0-554E-BD04-0B6B0F1F9F6C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800" dirty="0"/>
            <a:t>Trials</a:t>
          </a:r>
        </a:p>
      </dgm:t>
    </dgm:pt>
    <dgm:pt modelId="{4568DBF0-C55B-5540-A406-A0A1FEE4874B}" type="parTrans" cxnId="{7C2F3A0C-92C5-CE47-8FE3-7285330EE01C}">
      <dgm:prSet/>
      <dgm:spPr/>
      <dgm:t>
        <a:bodyPr/>
        <a:lstStyle/>
        <a:p>
          <a:endParaRPr lang="en-US"/>
        </a:p>
      </dgm:t>
    </dgm:pt>
    <dgm:pt modelId="{520F03D5-0399-2743-9B96-34431AFD0E72}" type="sibTrans" cxnId="{7C2F3A0C-92C5-CE47-8FE3-7285330EE01C}">
      <dgm:prSet/>
      <dgm:spPr/>
      <dgm:t>
        <a:bodyPr/>
        <a:lstStyle/>
        <a:p>
          <a:endParaRPr lang="en-US"/>
        </a:p>
      </dgm:t>
    </dgm:pt>
    <dgm:pt modelId="{114B67C8-07AB-4247-BBBB-04CA5D6BF09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800" dirty="0"/>
            <a:t>Conditions (e.g., CS+/CS-)</a:t>
          </a:r>
        </a:p>
      </dgm:t>
    </dgm:pt>
    <dgm:pt modelId="{D60599BF-4E02-CE4C-AE2E-F1E30B1B5173}" type="parTrans" cxnId="{91D992B5-BEC4-1B4A-8536-194EE5C10621}">
      <dgm:prSet/>
      <dgm:spPr/>
      <dgm:t>
        <a:bodyPr/>
        <a:lstStyle/>
        <a:p>
          <a:endParaRPr lang="en-US"/>
        </a:p>
      </dgm:t>
    </dgm:pt>
    <dgm:pt modelId="{FEDCE90E-F0FA-AD45-AF0B-CEDE85821D68}" type="sibTrans" cxnId="{91D992B5-BEC4-1B4A-8536-194EE5C1062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8A05B883-7576-124B-AF09-8A5BF56E46E0}" type="pres">
      <dgm:prSet presAssocID="{C64CB95F-FAEF-AC4E-897C-5850F9980FD2}" presName="linearFlow" presStyleCnt="0">
        <dgm:presLayoutVars>
          <dgm:resizeHandles val="exact"/>
        </dgm:presLayoutVars>
      </dgm:prSet>
      <dgm:spPr/>
    </dgm:pt>
    <dgm:pt modelId="{C4963B13-A700-8741-A8D8-32171CA632E4}" type="pres">
      <dgm:prSet presAssocID="{1BD02CDC-2B86-4140-8D22-F52E59581269}" presName="node" presStyleLbl="node1" presStyleIdx="0" presStyleCnt="4" custScaleX="133695">
        <dgm:presLayoutVars>
          <dgm:bulletEnabled val="1"/>
        </dgm:presLayoutVars>
      </dgm:prSet>
      <dgm:spPr/>
    </dgm:pt>
    <dgm:pt modelId="{7F1A6532-4D6F-F542-8773-64EFB7A10A59}" type="pres">
      <dgm:prSet presAssocID="{CB2E74C0-CDE7-0845-A41D-8D52B0A396C5}" presName="sibTrans" presStyleLbl="sibTrans2D1" presStyleIdx="0" presStyleCnt="3"/>
      <dgm:spPr/>
    </dgm:pt>
    <dgm:pt modelId="{6EC74325-39C4-2047-B8CD-60397A4A67F1}" type="pres">
      <dgm:prSet presAssocID="{CB2E74C0-CDE7-0845-A41D-8D52B0A396C5}" presName="connectorText" presStyleLbl="sibTrans2D1" presStyleIdx="0" presStyleCnt="3"/>
      <dgm:spPr/>
    </dgm:pt>
    <dgm:pt modelId="{01785DA8-793B-D54C-9A1E-90BE0A319AB3}" type="pres">
      <dgm:prSet presAssocID="{16B45F6C-871C-7440-8B48-FA17B884AB37}" presName="node" presStyleLbl="node1" presStyleIdx="1" presStyleCnt="4" custScaleX="133695">
        <dgm:presLayoutVars>
          <dgm:bulletEnabled val="1"/>
        </dgm:presLayoutVars>
      </dgm:prSet>
      <dgm:spPr/>
    </dgm:pt>
    <dgm:pt modelId="{C5C019D9-F6DC-DF43-A68A-A571BC36D615}" type="pres">
      <dgm:prSet presAssocID="{D645F068-2BCD-4544-8814-B3BB5C5C8C46}" presName="sibTrans" presStyleLbl="sibTrans2D1" presStyleIdx="1" presStyleCnt="3"/>
      <dgm:spPr/>
    </dgm:pt>
    <dgm:pt modelId="{6276650C-855D-BD40-9FFA-2CFE2BF2120B}" type="pres">
      <dgm:prSet presAssocID="{D645F068-2BCD-4544-8814-B3BB5C5C8C46}" presName="connectorText" presStyleLbl="sibTrans2D1" presStyleIdx="1" presStyleCnt="3"/>
      <dgm:spPr/>
    </dgm:pt>
    <dgm:pt modelId="{332E69B4-E8C3-214A-BF7B-1A40B7255381}" type="pres">
      <dgm:prSet presAssocID="{114B67C8-07AB-4247-BBBB-04CA5D6BF099}" presName="node" presStyleLbl="node1" presStyleIdx="2" presStyleCnt="4" custScaleX="133695">
        <dgm:presLayoutVars>
          <dgm:bulletEnabled val="1"/>
        </dgm:presLayoutVars>
      </dgm:prSet>
      <dgm:spPr/>
    </dgm:pt>
    <dgm:pt modelId="{1D27A993-2A95-144F-AF50-87CBEE052CFB}" type="pres">
      <dgm:prSet presAssocID="{FEDCE90E-F0FA-AD45-AF0B-CEDE85821D68}" presName="sibTrans" presStyleLbl="sibTrans2D1" presStyleIdx="2" presStyleCnt="3"/>
      <dgm:spPr/>
    </dgm:pt>
    <dgm:pt modelId="{159CDA67-8257-334A-ABC2-F1340C6E7C16}" type="pres">
      <dgm:prSet presAssocID="{FEDCE90E-F0FA-AD45-AF0B-CEDE85821D68}" presName="connectorText" presStyleLbl="sibTrans2D1" presStyleIdx="2" presStyleCnt="3"/>
      <dgm:spPr/>
    </dgm:pt>
    <dgm:pt modelId="{2A1219CD-1440-4A43-969D-74AB6FF84951}" type="pres">
      <dgm:prSet presAssocID="{E8305749-16A0-554E-BD04-0B6B0F1F9F6C}" presName="node" presStyleLbl="node1" presStyleIdx="3" presStyleCnt="4" custScaleX="133695">
        <dgm:presLayoutVars>
          <dgm:bulletEnabled val="1"/>
        </dgm:presLayoutVars>
      </dgm:prSet>
      <dgm:spPr/>
    </dgm:pt>
  </dgm:ptLst>
  <dgm:cxnLst>
    <dgm:cxn modelId="{3EABC403-CD08-4245-9686-B29D9FBFE40E}" type="presOf" srcId="{16B45F6C-871C-7440-8B48-FA17B884AB37}" destId="{01785DA8-793B-D54C-9A1E-90BE0A319AB3}" srcOrd="0" destOrd="0" presId="urn:microsoft.com/office/officeart/2005/8/layout/process2"/>
    <dgm:cxn modelId="{7C2F3A0C-92C5-CE47-8FE3-7285330EE01C}" srcId="{C64CB95F-FAEF-AC4E-897C-5850F9980FD2}" destId="{E8305749-16A0-554E-BD04-0B6B0F1F9F6C}" srcOrd="3" destOrd="0" parTransId="{4568DBF0-C55B-5540-A406-A0A1FEE4874B}" sibTransId="{520F03D5-0399-2743-9B96-34431AFD0E72}"/>
    <dgm:cxn modelId="{51CC9137-CA5A-A44A-986D-44AD47924748}" type="presOf" srcId="{CB2E74C0-CDE7-0845-A41D-8D52B0A396C5}" destId="{7F1A6532-4D6F-F542-8773-64EFB7A10A59}" srcOrd="0" destOrd="0" presId="urn:microsoft.com/office/officeart/2005/8/layout/process2"/>
    <dgm:cxn modelId="{BCBFB052-75BD-8647-ADBB-35CE6BD3D612}" type="presOf" srcId="{C64CB95F-FAEF-AC4E-897C-5850F9980FD2}" destId="{8A05B883-7576-124B-AF09-8A5BF56E46E0}" srcOrd="0" destOrd="0" presId="urn:microsoft.com/office/officeart/2005/8/layout/process2"/>
    <dgm:cxn modelId="{7A7BF17B-95AB-9C41-9113-C94728F25033}" type="presOf" srcId="{CB2E74C0-CDE7-0845-A41D-8D52B0A396C5}" destId="{6EC74325-39C4-2047-B8CD-60397A4A67F1}" srcOrd="1" destOrd="0" presId="urn:microsoft.com/office/officeart/2005/8/layout/process2"/>
    <dgm:cxn modelId="{3B175D7C-65ED-AA42-85C3-9C5F24F1004E}" type="presOf" srcId="{E8305749-16A0-554E-BD04-0B6B0F1F9F6C}" destId="{2A1219CD-1440-4A43-969D-74AB6FF84951}" srcOrd="0" destOrd="0" presId="urn:microsoft.com/office/officeart/2005/8/layout/process2"/>
    <dgm:cxn modelId="{8003DA9C-450A-D34F-BB09-90116C4E4370}" type="presOf" srcId="{114B67C8-07AB-4247-BBBB-04CA5D6BF099}" destId="{332E69B4-E8C3-214A-BF7B-1A40B7255381}" srcOrd="0" destOrd="0" presId="urn:microsoft.com/office/officeart/2005/8/layout/process2"/>
    <dgm:cxn modelId="{F7A6E1A0-FF35-D14D-A6E7-E7A659B96408}" srcId="{C64CB95F-FAEF-AC4E-897C-5850F9980FD2}" destId="{1BD02CDC-2B86-4140-8D22-F52E59581269}" srcOrd="0" destOrd="0" parTransId="{D047785A-5FDB-BA47-819F-80B0941B7BE7}" sibTransId="{CB2E74C0-CDE7-0845-A41D-8D52B0A396C5}"/>
    <dgm:cxn modelId="{126404B5-43A6-A247-A89A-C6D8BE149772}" type="presOf" srcId="{D645F068-2BCD-4544-8814-B3BB5C5C8C46}" destId="{6276650C-855D-BD40-9FFA-2CFE2BF2120B}" srcOrd="1" destOrd="0" presId="urn:microsoft.com/office/officeart/2005/8/layout/process2"/>
    <dgm:cxn modelId="{91D992B5-BEC4-1B4A-8536-194EE5C10621}" srcId="{C64CB95F-FAEF-AC4E-897C-5850F9980FD2}" destId="{114B67C8-07AB-4247-BBBB-04CA5D6BF099}" srcOrd="2" destOrd="0" parTransId="{D60599BF-4E02-CE4C-AE2E-F1E30B1B5173}" sibTransId="{FEDCE90E-F0FA-AD45-AF0B-CEDE85821D68}"/>
    <dgm:cxn modelId="{FD60B8C3-698B-594F-86F2-62D11905EEAE}" type="presOf" srcId="{1BD02CDC-2B86-4140-8D22-F52E59581269}" destId="{C4963B13-A700-8741-A8D8-32171CA632E4}" srcOrd="0" destOrd="0" presId="urn:microsoft.com/office/officeart/2005/8/layout/process2"/>
    <dgm:cxn modelId="{A6DA66C7-4C97-9A46-BF79-FDC6300D34F5}" type="presOf" srcId="{D645F068-2BCD-4544-8814-B3BB5C5C8C46}" destId="{C5C019D9-F6DC-DF43-A68A-A571BC36D615}" srcOrd="0" destOrd="0" presId="urn:microsoft.com/office/officeart/2005/8/layout/process2"/>
    <dgm:cxn modelId="{C2D93ACC-764C-DB42-8A4B-27D71D7A560B}" srcId="{C64CB95F-FAEF-AC4E-897C-5850F9980FD2}" destId="{16B45F6C-871C-7440-8B48-FA17B884AB37}" srcOrd="1" destOrd="0" parTransId="{6A9378D4-AA51-5746-B386-680E036D8919}" sibTransId="{D645F068-2BCD-4544-8814-B3BB5C5C8C46}"/>
    <dgm:cxn modelId="{9D6421D7-F560-6645-8503-2FE3D77C1360}" type="presOf" srcId="{FEDCE90E-F0FA-AD45-AF0B-CEDE85821D68}" destId="{159CDA67-8257-334A-ABC2-F1340C6E7C16}" srcOrd="1" destOrd="0" presId="urn:microsoft.com/office/officeart/2005/8/layout/process2"/>
    <dgm:cxn modelId="{EDBB52DB-1D67-484E-B85E-FD8892D3015E}" type="presOf" srcId="{FEDCE90E-F0FA-AD45-AF0B-CEDE85821D68}" destId="{1D27A993-2A95-144F-AF50-87CBEE052CFB}" srcOrd="0" destOrd="0" presId="urn:microsoft.com/office/officeart/2005/8/layout/process2"/>
    <dgm:cxn modelId="{C9D515CE-C3B0-B540-9D82-8F125DCF6C0B}" type="presParOf" srcId="{8A05B883-7576-124B-AF09-8A5BF56E46E0}" destId="{C4963B13-A700-8741-A8D8-32171CA632E4}" srcOrd="0" destOrd="0" presId="urn:microsoft.com/office/officeart/2005/8/layout/process2"/>
    <dgm:cxn modelId="{03D520B8-CE9B-1542-8E8D-AEB35EADFF68}" type="presParOf" srcId="{8A05B883-7576-124B-AF09-8A5BF56E46E0}" destId="{7F1A6532-4D6F-F542-8773-64EFB7A10A59}" srcOrd="1" destOrd="0" presId="urn:microsoft.com/office/officeart/2005/8/layout/process2"/>
    <dgm:cxn modelId="{35948605-744B-C644-9AFC-E3233B8C5D62}" type="presParOf" srcId="{7F1A6532-4D6F-F542-8773-64EFB7A10A59}" destId="{6EC74325-39C4-2047-B8CD-60397A4A67F1}" srcOrd="0" destOrd="0" presId="urn:microsoft.com/office/officeart/2005/8/layout/process2"/>
    <dgm:cxn modelId="{B67539F7-33A0-EF4E-A2BE-96EE5B858121}" type="presParOf" srcId="{8A05B883-7576-124B-AF09-8A5BF56E46E0}" destId="{01785DA8-793B-D54C-9A1E-90BE0A319AB3}" srcOrd="2" destOrd="0" presId="urn:microsoft.com/office/officeart/2005/8/layout/process2"/>
    <dgm:cxn modelId="{A57780E9-866C-EC45-A490-A68B492A4F06}" type="presParOf" srcId="{8A05B883-7576-124B-AF09-8A5BF56E46E0}" destId="{C5C019D9-F6DC-DF43-A68A-A571BC36D615}" srcOrd="3" destOrd="0" presId="urn:microsoft.com/office/officeart/2005/8/layout/process2"/>
    <dgm:cxn modelId="{D060339C-5410-D64B-B5E3-2B0353D073AA}" type="presParOf" srcId="{C5C019D9-F6DC-DF43-A68A-A571BC36D615}" destId="{6276650C-855D-BD40-9FFA-2CFE2BF2120B}" srcOrd="0" destOrd="0" presId="urn:microsoft.com/office/officeart/2005/8/layout/process2"/>
    <dgm:cxn modelId="{AFCE61ED-B2AA-F74B-8541-6547ACCB0802}" type="presParOf" srcId="{8A05B883-7576-124B-AF09-8A5BF56E46E0}" destId="{332E69B4-E8C3-214A-BF7B-1A40B7255381}" srcOrd="4" destOrd="0" presId="urn:microsoft.com/office/officeart/2005/8/layout/process2"/>
    <dgm:cxn modelId="{B7ACFA41-F0FD-5E47-A430-3B8AEE09BD9F}" type="presParOf" srcId="{8A05B883-7576-124B-AF09-8A5BF56E46E0}" destId="{1D27A993-2A95-144F-AF50-87CBEE052CFB}" srcOrd="5" destOrd="0" presId="urn:microsoft.com/office/officeart/2005/8/layout/process2"/>
    <dgm:cxn modelId="{EE34669B-5194-BE47-B211-64AD5A9E9AD1}" type="presParOf" srcId="{1D27A993-2A95-144F-AF50-87CBEE052CFB}" destId="{159CDA67-8257-334A-ABC2-F1340C6E7C16}" srcOrd="0" destOrd="0" presId="urn:microsoft.com/office/officeart/2005/8/layout/process2"/>
    <dgm:cxn modelId="{DECA8F12-2540-1F46-918D-760F9C741EA3}" type="presParOf" srcId="{8A05B883-7576-124B-AF09-8A5BF56E46E0}" destId="{2A1219CD-1440-4A43-969D-74AB6FF84951}" srcOrd="6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C29452-A1DC-2246-AFE5-02C95715595E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2A1167-C0EC-9940-882F-B6A3AEDF596B}">
      <dgm:prSet phldrT="[Text]"/>
      <dgm:spPr/>
      <dgm:t>
        <a:bodyPr/>
        <a:lstStyle/>
        <a:p>
          <a:r>
            <a:rPr lang="en-US" dirty="0"/>
            <a:t>Age</a:t>
          </a:r>
        </a:p>
      </dgm:t>
    </dgm:pt>
    <dgm:pt modelId="{698D692C-003D-F44D-AB08-79FB74B2BB1D}" type="parTrans" cxnId="{30D1B055-18D3-444C-A98B-B3B3F6656F91}">
      <dgm:prSet/>
      <dgm:spPr/>
      <dgm:t>
        <a:bodyPr/>
        <a:lstStyle/>
        <a:p>
          <a:endParaRPr lang="en-US"/>
        </a:p>
      </dgm:t>
    </dgm:pt>
    <dgm:pt modelId="{D7EA1782-2EB4-A942-8A68-40271D75B880}" type="sibTrans" cxnId="{30D1B055-18D3-444C-A98B-B3B3F6656F91}">
      <dgm:prSet/>
      <dgm:spPr/>
      <dgm:t>
        <a:bodyPr/>
        <a:lstStyle/>
        <a:p>
          <a:endParaRPr lang="en-US"/>
        </a:p>
      </dgm:t>
    </dgm:pt>
    <dgm:pt modelId="{E2BCD78C-5AC3-9746-A5BF-84037FF460E8}">
      <dgm:prSet phldrT="[Text]" phldr="1"/>
      <dgm:spPr/>
      <dgm:t>
        <a:bodyPr/>
        <a:lstStyle/>
        <a:p>
          <a:endParaRPr lang="en-US" dirty="0"/>
        </a:p>
      </dgm:t>
    </dgm:pt>
    <dgm:pt modelId="{0785BE1D-4FA1-DD43-840F-0F3513CDD81F}" type="parTrans" cxnId="{2C7A7570-22D8-9142-8C8F-3581D8D007D9}">
      <dgm:prSet/>
      <dgm:spPr/>
      <dgm:t>
        <a:bodyPr/>
        <a:lstStyle/>
        <a:p>
          <a:endParaRPr lang="en-US"/>
        </a:p>
      </dgm:t>
    </dgm:pt>
    <dgm:pt modelId="{ECDD9247-B14F-C54B-8293-4EA89448C287}" type="sibTrans" cxnId="{2C7A7570-22D8-9142-8C8F-3581D8D007D9}">
      <dgm:prSet/>
      <dgm:spPr/>
      <dgm:t>
        <a:bodyPr/>
        <a:lstStyle/>
        <a:p>
          <a:endParaRPr lang="en-US"/>
        </a:p>
      </dgm:t>
    </dgm:pt>
    <dgm:pt modelId="{67777857-4027-6B41-990B-DA56B929B2F9}">
      <dgm:prSet phldrT="[Text]" phldr="1"/>
      <dgm:spPr/>
      <dgm:t>
        <a:bodyPr/>
        <a:lstStyle/>
        <a:p>
          <a:endParaRPr lang="en-US"/>
        </a:p>
      </dgm:t>
    </dgm:pt>
    <dgm:pt modelId="{D9921089-1F8B-9C4C-BDC8-4CC4A4C4C7CA}" type="parTrans" cxnId="{1C9E519B-FFF5-6442-8328-D3EC27845F33}">
      <dgm:prSet/>
      <dgm:spPr/>
      <dgm:t>
        <a:bodyPr/>
        <a:lstStyle/>
        <a:p>
          <a:endParaRPr lang="en-US"/>
        </a:p>
      </dgm:t>
    </dgm:pt>
    <dgm:pt modelId="{B9BFE44D-35BF-C743-8D1D-E58EBF876AD8}" type="sibTrans" cxnId="{1C9E519B-FFF5-6442-8328-D3EC27845F33}">
      <dgm:prSet/>
      <dgm:spPr/>
      <dgm:t>
        <a:bodyPr/>
        <a:lstStyle/>
        <a:p>
          <a:endParaRPr lang="en-US"/>
        </a:p>
      </dgm:t>
    </dgm:pt>
    <dgm:pt modelId="{05994B1C-74FA-BD44-9D33-5BBDFB7D97FB}">
      <dgm:prSet phldrT="[Text]" phldr="1"/>
      <dgm:spPr/>
      <dgm:t>
        <a:bodyPr/>
        <a:lstStyle/>
        <a:p>
          <a:endParaRPr lang="en-US"/>
        </a:p>
      </dgm:t>
    </dgm:pt>
    <dgm:pt modelId="{1156A13E-83D5-AE4A-8429-00CE4EC950C9}" type="parTrans" cxnId="{457121BB-B711-1347-AD41-03F8B36D1E5A}">
      <dgm:prSet/>
      <dgm:spPr/>
      <dgm:t>
        <a:bodyPr/>
        <a:lstStyle/>
        <a:p>
          <a:endParaRPr lang="en-US"/>
        </a:p>
      </dgm:t>
    </dgm:pt>
    <dgm:pt modelId="{D7896250-39E1-3D4C-AAF8-9936AA56528E}" type="sibTrans" cxnId="{457121BB-B711-1347-AD41-03F8B36D1E5A}">
      <dgm:prSet/>
      <dgm:spPr/>
      <dgm:t>
        <a:bodyPr/>
        <a:lstStyle/>
        <a:p>
          <a:endParaRPr lang="en-US"/>
        </a:p>
      </dgm:t>
    </dgm:pt>
    <dgm:pt modelId="{1EB26ACF-88DA-F346-8E8E-8DAE2CCD3C18}">
      <dgm:prSet phldrT="[Text]" phldr="1"/>
      <dgm:spPr/>
      <dgm:t>
        <a:bodyPr/>
        <a:lstStyle/>
        <a:p>
          <a:endParaRPr lang="en-US"/>
        </a:p>
      </dgm:t>
    </dgm:pt>
    <dgm:pt modelId="{DECAC7B0-EB3B-AF4F-BB1A-59C4A41BC44E}" type="parTrans" cxnId="{35BD32DA-AD0D-264C-A010-21815CE43315}">
      <dgm:prSet/>
      <dgm:spPr/>
      <dgm:t>
        <a:bodyPr/>
        <a:lstStyle/>
        <a:p>
          <a:endParaRPr lang="en-US"/>
        </a:p>
      </dgm:t>
    </dgm:pt>
    <dgm:pt modelId="{14BD2ADF-F028-144B-B177-C7395334F5EC}" type="sibTrans" cxnId="{35BD32DA-AD0D-264C-A010-21815CE43315}">
      <dgm:prSet/>
      <dgm:spPr/>
      <dgm:t>
        <a:bodyPr/>
        <a:lstStyle/>
        <a:p>
          <a:endParaRPr lang="en-US"/>
        </a:p>
      </dgm:t>
    </dgm:pt>
    <dgm:pt modelId="{005A3C29-E8DB-AC41-99C6-E313FBBAA2D5}">
      <dgm:prSet phldrT="[Text]" phldr="1"/>
      <dgm:spPr/>
      <dgm:t>
        <a:bodyPr/>
        <a:lstStyle/>
        <a:p>
          <a:endParaRPr lang="en-US"/>
        </a:p>
      </dgm:t>
    </dgm:pt>
    <dgm:pt modelId="{A55656A5-B9AB-4A4D-A4AD-CAF87A8A05DB}" type="parTrans" cxnId="{6D86EBDB-83FD-B143-A414-01FE1A5B0C89}">
      <dgm:prSet/>
      <dgm:spPr/>
      <dgm:t>
        <a:bodyPr/>
        <a:lstStyle/>
        <a:p>
          <a:endParaRPr lang="en-US"/>
        </a:p>
      </dgm:t>
    </dgm:pt>
    <dgm:pt modelId="{F26C9AA1-7154-9C4A-A821-EE7ACD4B00C3}" type="sibTrans" cxnId="{6D86EBDB-83FD-B143-A414-01FE1A5B0C89}">
      <dgm:prSet/>
      <dgm:spPr/>
      <dgm:t>
        <a:bodyPr/>
        <a:lstStyle/>
        <a:p>
          <a:endParaRPr lang="en-US"/>
        </a:p>
      </dgm:t>
    </dgm:pt>
    <dgm:pt modelId="{739BC0AF-445B-F940-B567-8E92E6DEB418}">
      <dgm:prSet/>
      <dgm:spPr/>
      <dgm:t>
        <a:bodyPr/>
        <a:lstStyle/>
        <a:p>
          <a:endParaRPr lang="en-US"/>
        </a:p>
      </dgm:t>
    </dgm:pt>
    <dgm:pt modelId="{B5BD1A37-7B77-3448-A25D-BF0877CED26E}" type="parTrans" cxnId="{45310F1F-4285-694A-AABF-BD8DC91EDF8E}">
      <dgm:prSet/>
      <dgm:spPr/>
      <dgm:t>
        <a:bodyPr/>
        <a:lstStyle/>
        <a:p>
          <a:endParaRPr lang="en-US"/>
        </a:p>
      </dgm:t>
    </dgm:pt>
    <dgm:pt modelId="{0BB9B6C6-7A21-5048-B915-4318C19A183A}" type="sibTrans" cxnId="{45310F1F-4285-694A-AABF-BD8DC91EDF8E}">
      <dgm:prSet/>
      <dgm:spPr/>
      <dgm:t>
        <a:bodyPr/>
        <a:lstStyle/>
        <a:p>
          <a:endParaRPr lang="en-US"/>
        </a:p>
      </dgm:t>
    </dgm:pt>
    <dgm:pt modelId="{76B1E315-65FC-8B43-8333-C2E8FE30AAA6}" type="pres">
      <dgm:prSet presAssocID="{9EC29452-A1DC-2246-AFE5-02C95715595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04E14F7-B73B-B34B-AC6D-57B4E10A9295}" type="pres">
      <dgm:prSet presAssocID="{782A1167-C0EC-9940-882F-B6A3AEDF596B}" presName="hierRoot1" presStyleCnt="0"/>
      <dgm:spPr/>
    </dgm:pt>
    <dgm:pt modelId="{071DFA92-1BB3-6F41-B2FB-2E964F6BEC12}" type="pres">
      <dgm:prSet presAssocID="{782A1167-C0EC-9940-882F-B6A3AEDF596B}" presName="composite" presStyleCnt="0"/>
      <dgm:spPr/>
    </dgm:pt>
    <dgm:pt modelId="{921A4A36-5721-564E-B8AB-F23BBEF2473C}" type="pres">
      <dgm:prSet presAssocID="{782A1167-C0EC-9940-882F-B6A3AEDF596B}" presName="image" presStyleLbl="node0" presStyleIdx="0" presStyleCnt="1"/>
      <dgm:spPr/>
    </dgm:pt>
    <dgm:pt modelId="{4F6419A3-8EDA-FD47-B07C-8E9E57366E18}" type="pres">
      <dgm:prSet presAssocID="{782A1167-C0EC-9940-882F-B6A3AEDF596B}" presName="text" presStyleLbl="revTx" presStyleIdx="0" presStyleCnt="7">
        <dgm:presLayoutVars>
          <dgm:chPref val="3"/>
        </dgm:presLayoutVars>
      </dgm:prSet>
      <dgm:spPr/>
    </dgm:pt>
    <dgm:pt modelId="{93E44519-9B0C-BC4D-B3C9-8A631A855EB0}" type="pres">
      <dgm:prSet presAssocID="{782A1167-C0EC-9940-882F-B6A3AEDF596B}" presName="hierChild2" presStyleCnt="0"/>
      <dgm:spPr/>
    </dgm:pt>
    <dgm:pt modelId="{B3FFDEF2-8D72-0C44-B208-2713F05A574F}" type="pres">
      <dgm:prSet presAssocID="{0785BE1D-4FA1-DD43-840F-0F3513CDD81F}" presName="Name10" presStyleLbl="parChTrans1D2" presStyleIdx="0" presStyleCnt="2"/>
      <dgm:spPr/>
    </dgm:pt>
    <dgm:pt modelId="{10637F34-CA46-D546-BF1F-AEA04725864F}" type="pres">
      <dgm:prSet presAssocID="{E2BCD78C-5AC3-9746-A5BF-84037FF460E8}" presName="hierRoot2" presStyleCnt="0"/>
      <dgm:spPr/>
    </dgm:pt>
    <dgm:pt modelId="{44399A2F-704C-2A49-A4D8-94BA20B361C0}" type="pres">
      <dgm:prSet presAssocID="{E2BCD78C-5AC3-9746-A5BF-84037FF460E8}" presName="composite2" presStyleCnt="0"/>
      <dgm:spPr/>
    </dgm:pt>
    <dgm:pt modelId="{48C36ADF-FA2E-6D47-89E6-5D914FCCC6D0}" type="pres">
      <dgm:prSet presAssocID="{E2BCD78C-5AC3-9746-A5BF-84037FF460E8}" presName="image2" presStyleLbl="node2" presStyleIdx="0" presStyleCnt="2"/>
      <dgm:spPr/>
    </dgm:pt>
    <dgm:pt modelId="{3E81F3D7-D0ED-7D4F-8583-290A54D54426}" type="pres">
      <dgm:prSet presAssocID="{E2BCD78C-5AC3-9746-A5BF-84037FF460E8}" presName="text2" presStyleLbl="revTx" presStyleIdx="1" presStyleCnt="7">
        <dgm:presLayoutVars>
          <dgm:chPref val="3"/>
        </dgm:presLayoutVars>
      </dgm:prSet>
      <dgm:spPr/>
    </dgm:pt>
    <dgm:pt modelId="{73CCEA8F-1747-EA40-B58B-D86CEC14C0B1}" type="pres">
      <dgm:prSet presAssocID="{E2BCD78C-5AC3-9746-A5BF-84037FF460E8}" presName="hierChild3" presStyleCnt="0"/>
      <dgm:spPr/>
    </dgm:pt>
    <dgm:pt modelId="{0FDFBE36-4C15-F744-BCED-E5997F5AEBD6}" type="pres">
      <dgm:prSet presAssocID="{D9921089-1F8B-9C4C-BDC8-4CC4A4C4C7CA}" presName="Name17" presStyleLbl="parChTrans1D3" presStyleIdx="0" presStyleCnt="4"/>
      <dgm:spPr/>
    </dgm:pt>
    <dgm:pt modelId="{16F478CC-20A5-8849-B98A-5B75922FFA2A}" type="pres">
      <dgm:prSet presAssocID="{67777857-4027-6B41-990B-DA56B929B2F9}" presName="hierRoot3" presStyleCnt="0"/>
      <dgm:spPr/>
    </dgm:pt>
    <dgm:pt modelId="{F1A1C528-5217-9348-8F43-F181ECBB0931}" type="pres">
      <dgm:prSet presAssocID="{67777857-4027-6B41-990B-DA56B929B2F9}" presName="composite3" presStyleCnt="0"/>
      <dgm:spPr/>
    </dgm:pt>
    <dgm:pt modelId="{0CC628A5-7650-1840-8F49-0A2A2EB24312}" type="pres">
      <dgm:prSet presAssocID="{67777857-4027-6B41-990B-DA56B929B2F9}" presName="image3" presStyleLbl="node3" presStyleIdx="0" presStyleCnt="4"/>
      <dgm:spPr/>
    </dgm:pt>
    <dgm:pt modelId="{485FC1E5-BEE2-774B-A344-5B52FD7D743D}" type="pres">
      <dgm:prSet presAssocID="{67777857-4027-6B41-990B-DA56B929B2F9}" presName="text3" presStyleLbl="revTx" presStyleIdx="2" presStyleCnt="7">
        <dgm:presLayoutVars>
          <dgm:chPref val="3"/>
        </dgm:presLayoutVars>
      </dgm:prSet>
      <dgm:spPr/>
    </dgm:pt>
    <dgm:pt modelId="{76A448C5-B14A-E045-842A-D760B2C32AA1}" type="pres">
      <dgm:prSet presAssocID="{67777857-4027-6B41-990B-DA56B929B2F9}" presName="hierChild4" presStyleCnt="0"/>
      <dgm:spPr/>
    </dgm:pt>
    <dgm:pt modelId="{4E664E69-D8DB-B843-99E1-A4A34EAF02B5}" type="pres">
      <dgm:prSet presAssocID="{1156A13E-83D5-AE4A-8429-00CE4EC950C9}" presName="Name17" presStyleLbl="parChTrans1D3" presStyleIdx="1" presStyleCnt="4"/>
      <dgm:spPr/>
    </dgm:pt>
    <dgm:pt modelId="{1673A03C-73D3-BD49-8600-B34CD6E01928}" type="pres">
      <dgm:prSet presAssocID="{05994B1C-74FA-BD44-9D33-5BBDFB7D97FB}" presName="hierRoot3" presStyleCnt="0"/>
      <dgm:spPr/>
    </dgm:pt>
    <dgm:pt modelId="{1D96B3E1-4D4F-FB46-A295-D664D48FA68A}" type="pres">
      <dgm:prSet presAssocID="{05994B1C-74FA-BD44-9D33-5BBDFB7D97FB}" presName="composite3" presStyleCnt="0"/>
      <dgm:spPr/>
    </dgm:pt>
    <dgm:pt modelId="{05B0712F-537D-4A42-8ECE-391A63A435C9}" type="pres">
      <dgm:prSet presAssocID="{05994B1C-74FA-BD44-9D33-5BBDFB7D97FB}" presName="image3" presStyleLbl="node3" presStyleIdx="1" presStyleCnt="4"/>
      <dgm:spPr/>
    </dgm:pt>
    <dgm:pt modelId="{7385CE12-9FC5-A049-9FB6-A990C102594F}" type="pres">
      <dgm:prSet presAssocID="{05994B1C-74FA-BD44-9D33-5BBDFB7D97FB}" presName="text3" presStyleLbl="revTx" presStyleIdx="3" presStyleCnt="7">
        <dgm:presLayoutVars>
          <dgm:chPref val="3"/>
        </dgm:presLayoutVars>
      </dgm:prSet>
      <dgm:spPr/>
    </dgm:pt>
    <dgm:pt modelId="{7FC8D86C-8BCF-CC40-97F1-10BEBF556C82}" type="pres">
      <dgm:prSet presAssocID="{05994B1C-74FA-BD44-9D33-5BBDFB7D97FB}" presName="hierChild4" presStyleCnt="0"/>
      <dgm:spPr/>
    </dgm:pt>
    <dgm:pt modelId="{305AF862-C725-004C-8AFC-CB8B080F5E0F}" type="pres">
      <dgm:prSet presAssocID="{DECAC7B0-EB3B-AF4F-BB1A-59C4A41BC44E}" presName="Name10" presStyleLbl="parChTrans1D2" presStyleIdx="1" presStyleCnt="2"/>
      <dgm:spPr/>
    </dgm:pt>
    <dgm:pt modelId="{937D1595-0482-074D-8AF6-D1FD31B9AA53}" type="pres">
      <dgm:prSet presAssocID="{1EB26ACF-88DA-F346-8E8E-8DAE2CCD3C18}" presName="hierRoot2" presStyleCnt="0"/>
      <dgm:spPr/>
    </dgm:pt>
    <dgm:pt modelId="{EC11A84A-8C62-0145-B486-C945669CBD5D}" type="pres">
      <dgm:prSet presAssocID="{1EB26ACF-88DA-F346-8E8E-8DAE2CCD3C18}" presName="composite2" presStyleCnt="0"/>
      <dgm:spPr/>
    </dgm:pt>
    <dgm:pt modelId="{364D571F-DD4D-5F4B-8245-34DE2471DFFB}" type="pres">
      <dgm:prSet presAssocID="{1EB26ACF-88DA-F346-8E8E-8DAE2CCD3C18}" presName="image2" presStyleLbl="node2" presStyleIdx="1" presStyleCnt="2"/>
      <dgm:spPr/>
    </dgm:pt>
    <dgm:pt modelId="{3DBB5811-E96B-8E44-988D-304EB314990C}" type="pres">
      <dgm:prSet presAssocID="{1EB26ACF-88DA-F346-8E8E-8DAE2CCD3C18}" presName="text2" presStyleLbl="revTx" presStyleIdx="4" presStyleCnt="7">
        <dgm:presLayoutVars>
          <dgm:chPref val="3"/>
        </dgm:presLayoutVars>
      </dgm:prSet>
      <dgm:spPr/>
    </dgm:pt>
    <dgm:pt modelId="{5DDA676E-CD93-E14E-BE00-A3F5F056D536}" type="pres">
      <dgm:prSet presAssocID="{1EB26ACF-88DA-F346-8E8E-8DAE2CCD3C18}" presName="hierChild3" presStyleCnt="0"/>
      <dgm:spPr/>
    </dgm:pt>
    <dgm:pt modelId="{03423190-0491-0142-9310-46DB4B0C6AFC}" type="pres">
      <dgm:prSet presAssocID="{A55656A5-B9AB-4A4D-A4AD-CAF87A8A05DB}" presName="Name17" presStyleLbl="parChTrans1D3" presStyleIdx="2" presStyleCnt="4"/>
      <dgm:spPr/>
    </dgm:pt>
    <dgm:pt modelId="{3D2D2A48-DE67-D645-BF2E-3E21D3B8B8D3}" type="pres">
      <dgm:prSet presAssocID="{005A3C29-E8DB-AC41-99C6-E313FBBAA2D5}" presName="hierRoot3" presStyleCnt="0"/>
      <dgm:spPr/>
    </dgm:pt>
    <dgm:pt modelId="{E6236925-A449-3B4F-B98F-668F82CDA973}" type="pres">
      <dgm:prSet presAssocID="{005A3C29-E8DB-AC41-99C6-E313FBBAA2D5}" presName="composite3" presStyleCnt="0"/>
      <dgm:spPr/>
    </dgm:pt>
    <dgm:pt modelId="{B6012B1A-DEBF-044B-AA3A-50D849F5A7AD}" type="pres">
      <dgm:prSet presAssocID="{005A3C29-E8DB-AC41-99C6-E313FBBAA2D5}" presName="image3" presStyleLbl="node3" presStyleIdx="2" presStyleCnt="4"/>
      <dgm:spPr/>
    </dgm:pt>
    <dgm:pt modelId="{125ABC37-F8A1-FC4C-8F11-EE1605F86A07}" type="pres">
      <dgm:prSet presAssocID="{005A3C29-E8DB-AC41-99C6-E313FBBAA2D5}" presName="text3" presStyleLbl="revTx" presStyleIdx="5" presStyleCnt="7">
        <dgm:presLayoutVars>
          <dgm:chPref val="3"/>
        </dgm:presLayoutVars>
      </dgm:prSet>
      <dgm:spPr/>
    </dgm:pt>
    <dgm:pt modelId="{12B37B0A-B7CB-1E4E-A9EA-5E1A55EB0670}" type="pres">
      <dgm:prSet presAssocID="{005A3C29-E8DB-AC41-99C6-E313FBBAA2D5}" presName="hierChild4" presStyleCnt="0"/>
      <dgm:spPr/>
    </dgm:pt>
    <dgm:pt modelId="{B0A3C425-95CF-AF44-9460-F82A643799CD}" type="pres">
      <dgm:prSet presAssocID="{B5BD1A37-7B77-3448-A25D-BF0877CED26E}" presName="Name17" presStyleLbl="parChTrans1D3" presStyleIdx="3" presStyleCnt="4"/>
      <dgm:spPr/>
    </dgm:pt>
    <dgm:pt modelId="{EA3E492F-E692-1B4C-A92F-99E062394D9D}" type="pres">
      <dgm:prSet presAssocID="{739BC0AF-445B-F940-B567-8E92E6DEB418}" presName="hierRoot3" presStyleCnt="0"/>
      <dgm:spPr/>
    </dgm:pt>
    <dgm:pt modelId="{FD317DE5-DBC1-F54A-A381-7C9A1505B359}" type="pres">
      <dgm:prSet presAssocID="{739BC0AF-445B-F940-B567-8E92E6DEB418}" presName="composite3" presStyleCnt="0"/>
      <dgm:spPr/>
    </dgm:pt>
    <dgm:pt modelId="{1531EE73-F63A-8C4B-9B81-044ADD4150DB}" type="pres">
      <dgm:prSet presAssocID="{739BC0AF-445B-F940-B567-8E92E6DEB418}" presName="image3" presStyleLbl="node3" presStyleIdx="3" presStyleCnt="4"/>
      <dgm:spPr/>
    </dgm:pt>
    <dgm:pt modelId="{7E80592F-17F5-3942-82C6-89C3DE789AE1}" type="pres">
      <dgm:prSet presAssocID="{739BC0AF-445B-F940-B567-8E92E6DEB418}" presName="text3" presStyleLbl="revTx" presStyleIdx="6" presStyleCnt="7">
        <dgm:presLayoutVars>
          <dgm:chPref val="3"/>
        </dgm:presLayoutVars>
      </dgm:prSet>
      <dgm:spPr/>
    </dgm:pt>
    <dgm:pt modelId="{3ACF9452-398C-7E48-91AD-DCE7C507329C}" type="pres">
      <dgm:prSet presAssocID="{739BC0AF-445B-F940-B567-8E92E6DEB418}" presName="hierChild4" presStyleCnt="0"/>
      <dgm:spPr/>
    </dgm:pt>
  </dgm:ptLst>
  <dgm:cxnLst>
    <dgm:cxn modelId="{5C9FA016-224D-6943-9D75-FD4C4E94642E}" type="presOf" srcId="{0785BE1D-4FA1-DD43-840F-0F3513CDD81F}" destId="{B3FFDEF2-8D72-0C44-B208-2713F05A574F}" srcOrd="0" destOrd="0" presId="urn:microsoft.com/office/officeart/2009/layout/CirclePictureHierarchy"/>
    <dgm:cxn modelId="{D81E2118-334F-A043-8334-22908DF33E0E}" type="presOf" srcId="{DECAC7B0-EB3B-AF4F-BB1A-59C4A41BC44E}" destId="{305AF862-C725-004C-8AFC-CB8B080F5E0F}" srcOrd="0" destOrd="0" presId="urn:microsoft.com/office/officeart/2009/layout/CirclePictureHierarchy"/>
    <dgm:cxn modelId="{45310F1F-4285-694A-AABF-BD8DC91EDF8E}" srcId="{1EB26ACF-88DA-F346-8E8E-8DAE2CCD3C18}" destId="{739BC0AF-445B-F940-B567-8E92E6DEB418}" srcOrd="1" destOrd="0" parTransId="{B5BD1A37-7B77-3448-A25D-BF0877CED26E}" sibTransId="{0BB9B6C6-7A21-5048-B915-4318C19A183A}"/>
    <dgm:cxn modelId="{823D1C37-431E-3F46-8A60-7F983265FE03}" type="presOf" srcId="{67777857-4027-6B41-990B-DA56B929B2F9}" destId="{485FC1E5-BEE2-774B-A344-5B52FD7D743D}" srcOrd="0" destOrd="0" presId="urn:microsoft.com/office/officeart/2009/layout/CirclePictureHierarchy"/>
    <dgm:cxn modelId="{30D1B055-18D3-444C-A98B-B3B3F6656F91}" srcId="{9EC29452-A1DC-2246-AFE5-02C95715595E}" destId="{782A1167-C0EC-9940-882F-B6A3AEDF596B}" srcOrd="0" destOrd="0" parTransId="{698D692C-003D-F44D-AB08-79FB74B2BB1D}" sibTransId="{D7EA1782-2EB4-A942-8A68-40271D75B880}"/>
    <dgm:cxn modelId="{2DC0505B-CD4E-C145-BF88-94101D62D16B}" type="presOf" srcId="{9EC29452-A1DC-2246-AFE5-02C95715595E}" destId="{76B1E315-65FC-8B43-8333-C2E8FE30AAA6}" srcOrd="0" destOrd="0" presId="urn:microsoft.com/office/officeart/2009/layout/CirclePictureHierarchy"/>
    <dgm:cxn modelId="{E7E04B63-8FF8-2B4E-9A3C-DE668D8E68AA}" type="presOf" srcId="{1156A13E-83D5-AE4A-8429-00CE4EC950C9}" destId="{4E664E69-D8DB-B843-99E1-A4A34EAF02B5}" srcOrd="0" destOrd="0" presId="urn:microsoft.com/office/officeart/2009/layout/CirclePictureHierarchy"/>
    <dgm:cxn modelId="{0CA46063-4806-D340-A29C-B175C323B717}" type="presOf" srcId="{739BC0AF-445B-F940-B567-8E92E6DEB418}" destId="{7E80592F-17F5-3942-82C6-89C3DE789AE1}" srcOrd="0" destOrd="0" presId="urn:microsoft.com/office/officeart/2009/layout/CirclePictureHierarchy"/>
    <dgm:cxn modelId="{2C7A7570-22D8-9142-8C8F-3581D8D007D9}" srcId="{782A1167-C0EC-9940-882F-B6A3AEDF596B}" destId="{E2BCD78C-5AC3-9746-A5BF-84037FF460E8}" srcOrd="0" destOrd="0" parTransId="{0785BE1D-4FA1-DD43-840F-0F3513CDD81F}" sibTransId="{ECDD9247-B14F-C54B-8293-4EA89448C287}"/>
    <dgm:cxn modelId="{4706A37A-7B51-7944-B512-245295F09649}" type="presOf" srcId="{D9921089-1F8B-9C4C-BDC8-4CC4A4C4C7CA}" destId="{0FDFBE36-4C15-F744-BCED-E5997F5AEBD6}" srcOrd="0" destOrd="0" presId="urn:microsoft.com/office/officeart/2009/layout/CirclePictureHierarchy"/>
    <dgm:cxn modelId="{1C9E519B-FFF5-6442-8328-D3EC27845F33}" srcId="{E2BCD78C-5AC3-9746-A5BF-84037FF460E8}" destId="{67777857-4027-6B41-990B-DA56B929B2F9}" srcOrd="0" destOrd="0" parTransId="{D9921089-1F8B-9C4C-BDC8-4CC4A4C4C7CA}" sibTransId="{B9BFE44D-35BF-C743-8D1D-E58EBF876AD8}"/>
    <dgm:cxn modelId="{155CD89C-4D7B-5F45-BDCB-80CC55B7EEC2}" type="presOf" srcId="{782A1167-C0EC-9940-882F-B6A3AEDF596B}" destId="{4F6419A3-8EDA-FD47-B07C-8E9E57366E18}" srcOrd="0" destOrd="0" presId="urn:microsoft.com/office/officeart/2009/layout/CirclePictureHierarchy"/>
    <dgm:cxn modelId="{29062AA7-3638-FF40-B65A-DA47F6864A09}" type="presOf" srcId="{E2BCD78C-5AC3-9746-A5BF-84037FF460E8}" destId="{3E81F3D7-D0ED-7D4F-8583-290A54D54426}" srcOrd="0" destOrd="0" presId="urn:microsoft.com/office/officeart/2009/layout/CirclePictureHierarchy"/>
    <dgm:cxn modelId="{576B23AE-1367-CD45-86DA-992F4A50C898}" type="presOf" srcId="{05994B1C-74FA-BD44-9D33-5BBDFB7D97FB}" destId="{7385CE12-9FC5-A049-9FB6-A990C102594F}" srcOrd="0" destOrd="0" presId="urn:microsoft.com/office/officeart/2009/layout/CirclePictureHierarchy"/>
    <dgm:cxn modelId="{BA9B70BA-5968-5342-B29D-48E5E9F826E4}" type="presOf" srcId="{005A3C29-E8DB-AC41-99C6-E313FBBAA2D5}" destId="{125ABC37-F8A1-FC4C-8F11-EE1605F86A07}" srcOrd="0" destOrd="0" presId="urn:microsoft.com/office/officeart/2009/layout/CirclePictureHierarchy"/>
    <dgm:cxn modelId="{457121BB-B711-1347-AD41-03F8B36D1E5A}" srcId="{E2BCD78C-5AC3-9746-A5BF-84037FF460E8}" destId="{05994B1C-74FA-BD44-9D33-5BBDFB7D97FB}" srcOrd="1" destOrd="0" parTransId="{1156A13E-83D5-AE4A-8429-00CE4EC950C9}" sibTransId="{D7896250-39E1-3D4C-AAF8-9936AA56528E}"/>
    <dgm:cxn modelId="{35BD32DA-AD0D-264C-A010-21815CE43315}" srcId="{782A1167-C0EC-9940-882F-B6A3AEDF596B}" destId="{1EB26ACF-88DA-F346-8E8E-8DAE2CCD3C18}" srcOrd="1" destOrd="0" parTransId="{DECAC7B0-EB3B-AF4F-BB1A-59C4A41BC44E}" sibTransId="{14BD2ADF-F028-144B-B177-C7395334F5EC}"/>
    <dgm:cxn modelId="{6D86EBDB-83FD-B143-A414-01FE1A5B0C89}" srcId="{1EB26ACF-88DA-F346-8E8E-8DAE2CCD3C18}" destId="{005A3C29-E8DB-AC41-99C6-E313FBBAA2D5}" srcOrd="0" destOrd="0" parTransId="{A55656A5-B9AB-4A4D-A4AD-CAF87A8A05DB}" sibTransId="{F26C9AA1-7154-9C4A-A821-EE7ACD4B00C3}"/>
    <dgm:cxn modelId="{493042E1-72BB-D547-AE9F-F036842738D3}" type="presOf" srcId="{B5BD1A37-7B77-3448-A25D-BF0877CED26E}" destId="{B0A3C425-95CF-AF44-9460-F82A643799CD}" srcOrd="0" destOrd="0" presId="urn:microsoft.com/office/officeart/2009/layout/CirclePictureHierarchy"/>
    <dgm:cxn modelId="{B86798F7-BF01-774E-98C8-B1DACE4C7F62}" type="presOf" srcId="{1EB26ACF-88DA-F346-8E8E-8DAE2CCD3C18}" destId="{3DBB5811-E96B-8E44-988D-304EB314990C}" srcOrd="0" destOrd="0" presId="urn:microsoft.com/office/officeart/2009/layout/CirclePictureHierarchy"/>
    <dgm:cxn modelId="{D92537F8-E1CE-BA40-A4B6-76EB2D9EF0D6}" type="presOf" srcId="{A55656A5-B9AB-4A4D-A4AD-CAF87A8A05DB}" destId="{03423190-0491-0142-9310-46DB4B0C6AFC}" srcOrd="0" destOrd="0" presId="urn:microsoft.com/office/officeart/2009/layout/CirclePictureHierarchy"/>
    <dgm:cxn modelId="{12840374-DE52-2148-9380-1859D4AFD057}" type="presParOf" srcId="{76B1E315-65FC-8B43-8333-C2E8FE30AAA6}" destId="{A04E14F7-B73B-B34B-AC6D-57B4E10A9295}" srcOrd="0" destOrd="0" presId="urn:microsoft.com/office/officeart/2009/layout/CirclePictureHierarchy"/>
    <dgm:cxn modelId="{928B23E3-83CF-DD4C-A289-54E7CF5D0102}" type="presParOf" srcId="{A04E14F7-B73B-B34B-AC6D-57B4E10A9295}" destId="{071DFA92-1BB3-6F41-B2FB-2E964F6BEC12}" srcOrd="0" destOrd="0" presId="urn:microsoft.com/office/officeart/2009/layout/CirclePictureHierarchy"/>
    <dgm:cxn modelId="{71367148-A609-A744-B5F2-619133BE8211}" type="presParOf" srcId="{071DFA92-1BB3-6F41-B2FB-2E964F6BEC12}" destId="{921A4A36-5721-564E-B8AB-F23BBEF2473C}" srcOrd="0" destOrd="0" presId="urn:microsoft.com/office/officeart/2009/layout/CirclePictureHierarchy"/>
    <dgm:cxn modelId="{A303FEBE-E8F4-4E4F-800D-B73DB94BBCEE}" type="presParOf" srcId="{071DFA92-1BB3-6F41-B2FB-2E964F6BEC12}" destId="{4F6419A3-8EDA-FD47-B07C-8E9E57366E18}" srcOrd="1" destOrd="0" presId="urn:microsoft.com/office/officeart/2009/layout/CirclePictureHierarchy"/>
    <dgm:cxn modelId="{B8E1549C-2C86-404B-9994-CE55C1B8E073}" type="presParOf" srcId="{A04E14F7-B73B-B34B-AC6D-57B4E10A9295}" destId="{93E44519-9B0C-BC4D-B3C9-8A631A855EB0}" srcOrd="1" destOrd="0" presId="urn:microsoft.com/office/officeart/2009/layout/CirclePictureHierarchy"/>
    <dgm:cxn modelId="{07C2C2C6-9CD6-B041-8275-939008DA9AAF}" type="presParOf" srcId="{93E44519-9B0C-BC4D-B3C9-8A631A855EB0}" destId="{B3FFDEF2-8D72-0C44-B208-2713F05A574F}" srcOrd="0" destOrd="0" presId="urn:microsoft.com/office/officeart/2009/layout/CirclePictureHierarchy"/>
    <dgm:cxn modelId="{7211AA06-C48E-D640-B3C3-4997E49AC593}" type="presParOf" srcId="{93E44519-9B0C-BC4D-B3C9-8A631A855EB0}" destId="{10637F34-CA46-D546-BF1F-AEA04725864F}" srcOrd="1" destOrd="0" presId="urn:microsoft.com/office/officeart/2009/layout/CirclePictureHierarchy"/>
    <dgm:cxn modelId="{40275A0C-F6DA-F344-93FC-08DF0188BD7C}" type="presParOf" srcId="{10637F34-CA46-D546-BF1F-AEA04725864F}" destId="{44399A2F-704C-2A49-A4D8-94BA20B361C0}" srcOrd="0" destOrd="0" presId="urn:microsoft.com/office/officeart/2009/layout/CirclePictureHierarchy"/>
    <dgm:cxn modelId="{39ABC942-C1F1-B24F-A31A-431941B2627B}" type="presParOf" srcId="{44399A2F-704C-2A49-A4D8-94BA20B361C0}" destId="{48C36ADF-FA2E-6D47-89E6-5D914FCCC6D0}" srcOrd="0" destOrd="0" presId="urn:microsoft.com/office/officeart/2009/layout/CirclePictureHierarchy"/>
    <dgm:cxn modelId="{5C187ADA-194E-4E49-96EB-7C14482624DF}" type="presParOf" srcId="{44399A2F-704C-2A49-A4D8-94BA20B361C0}" destId="{3E81F3D7-D0ED-7D4F-8583-290A54D54426}" srcOrd="1" destOrd="0" presId="urn:microsoft.com/office/officeart/2009/layout/CirclePictureHierarchy"/>
    <dgm:cxn modelId="{D489CDC0-CD18-9D4F-B00D-0E4352687486}" type="presParOf" srcId="{10637F34-CA46-D546-BF1F-AEA04725864F}" destId="{73CCEA8F-1747-EA40-B58B-D86CEC14C0B1}" srcOrd="1" destOrd="0" presId="urn:microsoft.com/office/officeart/2009/layout/CirclePictureHierarchy"/>
    <dgm:cxn modelId="{063CAE6C-B1ED-0143-8BC6-714C1BE41A9A}" type="presParOf" srcId="{73CCEA8F-1747-EA40-B58B-D86CEC14C0B1}" destId="{0FDFBE36-4C15-F744-BCED-E5997F5AEBD6}" srcOrd="0" destOrd="0" presId="urn:microsoft.com/office/officeart/2009/layout/CirclePictureHierarchy"/>
    <dgm:cxn modelId="{64B38597-3DF6-614E-ACF8-C4A9E936A583}" type="presParOf" srcId="{73CCEA8F-1747-EA40-B58B-D86CEC14C0B1}" destId="{16F478CC-20A5-8849-B98A-5B75922FFA2A}" srcOrd="1" destOrd="0" presId="urn:microsoft.com/office/officeart/2009/layout/CirclePictureHierarchy"/>
    <dgm:cxn modelId="{25F31EF7-1450-AA4E-A4E3-7E4FE702131D}" type="presParOf" srcId="{16F478CC-20A5-8849-B98A-5B75922FFA2A}" destId="{F1A1C528-5217-9348-8F43-F181ECBB0931}" srcOrd="0" destOrd="0" presId="urn:microsoft.com/office/officeart/2009/layout/CirclePictureHierarchy"/>
    <dgm:cxn modelId="{53052113-39DE-C046-AE49-8F3836FF31CC}" type="presParOf" srcId="{F1A1C528-5217-9348-8F43-F181ECBB0931}" destId="{0CC628A5-7650-1840-8F49-0A2A2EB24312}" srcOrd="0" destOrd="0" presId="urn:microsoft.com/office/officeart/2009/layout/CirclePictureHierarchy"/>
    <dgm:cxn modelId="{C24B688D-3157-8847-B724-7ABB1F6947B1}" type="presParOf" srcId="{F1A1C528-5217-9348-8F43-F181ECBB0931}" destId="{485FC1E5-BEE2-774B-A344-5B52FD7D743D}" srcOrd="1" destOrd="0" presId="urn:microsoft.com/office/officeart/2009/layout/CirclePictureHierarchy"/>
    <dgm:cxn modelId="{813051FB-71F1-0046-817C-3BF8739B01E4}" type="presParOf" srcId="{16F478CC-20A5-8849-B98A-5B75922FFA2A}" destId="{76A448C5-B14A-E045-842A-D760B2C32AA1}" srcOrd="1" destOrd="0" presId="urn:microsoft.com/office/officeart/2009/layout/CirclePictureHierarchy"/>
    <dgm:cxn modelId="{B5D9F5B1-719A-4A49-826A-85838EB68658}" type="presParOf" srcId="{73CCEA8F-1747-EA40-B58B-D86CEC14C0B1}" destId="{4E664E69-D8DB-B843-99E1-A4A34EAF02B5}" srcOrd="2" destOrd="0" presId="urn:microsoft.com/office/officeart/2009/layout/CirclePictureHierarchy"/>
    <dgm:cxn modelId="{2F12E8E4-3D8F-E147-A921-EC4AF439847E}" type="presParOf" srcId="{73CCEA8F-1747-EA40-B58B-D86CEC14C0B1}" destId="{1673A03C-73D3-BD49-8600-B34CD6E01928}" srcOrd="3" destOrd="0" presId="urn:microsoft.com/office/officeart/2009/layout/CirclePictureHierarchy"/>
    <dgm:cxn modelId="{AEC944EB-0597-5F47-BC69-3B188C5DEBF6}" type="presParOf" srcId="{1673A03C-73D3-BD49-8600-B34CD6E01928}" destId="{1D96B3E1-4D4F-FB46-A295-D664D48FA68A}" srcOrd="0" destOrd="0" presId="urn:microsoft.com/office/officeart/2009/layout/CirclePictureHierarchy"/>
    <dgm:cxn modelId="{CEA12D0F-7B10-BF42-92BF-E0A8CE30D563}" type="presParOf" srcId="{1D96B3E1-4D4F-FB46-A295-D664D48FA68A}" destId="{05B0712F-537D-4A42-8ECE-391A63A435C9}" srcOrd="0" destOrd="0" presId="urn:microsoft.com/office/officeart/2009/layout/CirclePictureHierarchy"/>
    <dgm:cxn modelId="{33975760-399A-574A-9E3D-4E4CC4A6F239}" type="presParOf" srcId="{1D96B3E1-4D4F-FB46-A295-D664D48FA68A}" destId="{7385CE12-9FC5-A049-9FB6-A990C102594F}" srcOrd="1" destOrd="0" presId="urn:microsoft.com/office/officeart/2009/layout/CirclePictureHierarchy"/>
    <dgm:cxn modelId="{D99DC675-6356-6043-A63B-9835B56597B9}" type="presParOf" srcId="{1673A03C-73D3-BD49-8600-B34CD6E01928}" destId="{7FC8D86C-8BCF-CC40-97F1-10BEBF556C82}" srcOrd="1" destOrd="0" presId="urn:microsoft.com/office/officeart/2009/layout/CirclePictureHierarchy"/>
    <dgm:cxn modelId="{319D8787-B202-8D4A-97C4-58728B9BD3CC}" type="presParOf" srcId="{93E44519-9B0C-BC4D-B3C9-8A631A855EB0}" destId="{305AF862-C725-004C-8AFC-CB8B080F5E0F}" srcOrd="2" destOrd="0" presId="urn:microsoft.com/office/officeart/2009/layout/CirclePictureHierarchy"/>
    <dgm:cxn modelId="{476531B7-13B8-3D45-8006-00EAC38D2138}" type="presParOf" srcId="{93E44519-9B0C-BC4D-B3C9-8A631A855EB0}" destId="{937D1595-0482-074D-8AF6-D1FD31B9AA53}" srcOrd="3" destOrd="0" presId="urn:microsoft.com/office/officeart/2009/layout/CirclePictureHierarchy"/>
    <dgm:cxn modelId="{11C19E54-7186-FC4A-9E52-4FA6AC0965CF}" type="presParOf" srcId="{937D1595-0482-074D-8AF6-D1FD31B9AA53}" destId="{EC11A84A-8C62-0145-B486-C945669CBD5D}" srcOrd="0" destOrd="0" presId="urn:microsoft.com/office/officeart/2009/layout/CirclePictureHierarchy"/>
    <dgm:cxn modelId="{80E855C3-DCE4-F247-9FF5-4C1B9D3B77F0}" type="presParOf" srcId="{EC11A84A-8C62-0145-B486-C945669CBD5D}" destId="{364D571F-DD4D-5F4B-8245-34DE2471DFFB}" srcOrd="0" destOrd="0" presId="urn:microsoft.com/office/officeart/2009/layout/CirclePictureHierarchy"/>
    <dgm:cxn modelId="{89F0E25D-69FF-E445-842D-1384F98E6252}" type="presParOf" srcId="{EC11A84A-8C62-0145-B486-C945669CBD5D}" destId="{3DBB5811-E96B-8E44-988D-304EB314990C}" srcOrd="1" destOrd="0" presId="urn:microsoft.com/office/officeart/2009/layout/CirclePictureHierarchy"/>
    <dgm:cxn modelId="{562C868F-EA50-BB4C-BDBF-4A83FE3E0780}" type="presParOf" srcId="{937D1595-0482-074D-8AF6-D1FD31B9AA53}" destId="{5DDA676E-CD93-E14E-BE00-A3F5F056D536}" srcOrd="1" destOrd="0" presId="urn:microsoft.com/office/officeart/2009/layout/CirclePictureHierarchy"/>
    <dgm:cxn modelId="{77647BB4-CA11-D744-B7E3-79E330A3EC68}" type="presParOf" srcId="{5DDA676E-CD93-E14E-BE00-A3F5F056D536}" destId="{03423190-0491-0142-9310-46DB4B0C6AFC}" srcOrd="0" destOrd="0" presId="urn:microsoft.com/office/officeart/2009/layout/CirclePictureHierarchy"/>
    <dgm:cxn modelId="{55812220-A6DC-484B-AF7C-1660EC92D5D9}" type="presParOf" srcId="{5DDA676E-CD93-E14E-BE00-A3F5F056D536}" destId="{3D2D2A48-DE67-D645-BF2E-3E21D3B8B8D3}" srcOrd="1" destOrd="0" presId="urn:microsoft.com/office/officeart/2009/layout/CirclePictureHierarchy"/>
    <dgm:cxn modelId="{AF3DB3DC-578D-D043-BCA6-CC623568F4AF}" type="presParOf" srcId="{3D2D2A48-DE67-D645-BF2E-3E21D3B8B8D3}" destId="{E6236925-A449-3B4F-B98F-668F82CDA973}" srcOrd="0" destOrd="0" presId="urn:microsoft.com/office/officeart/2009/layout/CirclePictureHierarchy"/>
    <dgm:cxn modelId="{64DD79FF-674E-5F4A-A1EF-2C898EEE1C2D}" type="presParOf" srcId="{E6236925-A449-3B4F-B98F-668F82CDA973}" destId="{B6012B1A-DEBF-044B-AA3A-50D849F5A7AD}" srcOrd="0" destOrd="0" presId="urn:microsoft.com/office/officeart/2009/layout/CirclePictureHierarchy"/>
    <dgm:cxn modelId="{74305D26-8322-0248-8A64-D38DA3AD9555}" type="presParOf" srcId="{E6236925-A449-3B4F-B98F-668F82CDA973}" destId="{125ABC37-F8A1-FC4C-8F11-EE1605F86A07}" srcOrd="1" destOrd="0" presId="urn:microsoft.com/office/officeart/2009/layout/CirclePictureHierarchy"/>
    <dgm:cxn modelId="{29CE401B-13A8-2646-995A-6F034CAEBD6D}" type="presParOf" srcId="{3D2D2A48-DE67-D645-BF2E-3E21D3B8B8D3}" destId="{12B37B0A-B7CB-1E4E-A9EA-5E1A55EB0670}" srcOrd="1" destOrd="0" presId="urn:microsoft.com/office/officeart/2009/layout/CirclePictureHierarchy"/>
    <dgm:cxn modelId="{E82F858F-518D-2046-A1A0-18B600DD4053}" type="presParOf" srcId="{5DDA676E-CD93-E14E-BE00-A3F5F056D536}" destId="{B0A3C425-95CF-AF44-9460-F82A643799CD}" srcOrd="2" destOrd="0" presId="urn:microsoft.com/office/officeart/2009/layout/CirclePictureHierarchy"/>
    <dgm:cxn modelId="{48A62E1A-165E-A14D-8759-F1EA56CE358B}" type="presParOf" srcId="{5DDA676E-CD93-E14E-BE00-A3F5F056D536}" destId="{EA3E492F-E692-1B4C-A92F-99E062394D9D}" srcOrd="3" destOrd="0" presId="urn:microsoft.com/office/officeart/2009/layout/CirclePictureHierarchy"/>
    <dgm:cxn modelId="{B32672C6-64B9-E04E-817B-63546E16BC7B}" type="presParOf" srcId="{EA3E492F-E692-1B4C-A92F-99E062394D9D}" destId="{FD317DE5-DBC1-F54A-A381-7C9A1505B359}" srcOrd="0" destOrd="0" presId="urn:microsoft.com/office/officeart/2009/layout/CirclePictureHierarchy"/>
    <dgm:cxn modelId="{17D5EAF5-746D-4341-8C41-6DC97FD68164}" type="presParOf" srcId="{FD317DE5-DBC1-F54A-A381-7C9A1505B359}" destId="{1531EE73-F63A-8C4B-9B81-044ADD4150DB}" srcOrd="0" destOrd="0" presId="urn:microsoft.com/office/officeart/2009/layout/CirclePictureHierarchy"/>
    <dgm:cxn modelId="{E1CF3668-FDEE-C74E-A46A-FF196621AB2C}" type="presParOf" srcId="{FD317DE5-DBC1-F54A-A381-7C9A1505B359}" destId="{7E80592F-17F5-3942-82C6-89C3DE789AE1}" srcOrd="1" destOrd="0" presId="urn:microsoft.com/office/officeart/2009/layout/CirclePictureHierarchy"/>
    <dgm:cxn modelId="{378C9A0F-C3F1-A041-8021-EB2775FD1E25}" type="presParOf" srcId="{EA3E492F-E692-1B4C-A92F-99E062394D9D}" destId="{3ACF9452-398C-7E48-91AD-DCE7C507329C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4CB95F-FAEF-AC4E-897C-5850F9980FD2}" type="doc">
      <dgm:prSet loTypeId="urn:microsoft.com/office/officeart/2005/8/layout/process2" loCatId="hierarchy" qsTypeId="urn:microsoft.com/office/officeart/2005/8/quickstyle/simple1" qsCatId="simple" csTypeId="urn:microsoft.com/office/officeart/2005/8/colors/accent1_2" csCatId="accent1" phldr="1"/>
      <dgm:spPr/>
    </dgm:pt>
    <dgm:pt modelId="{84265202-DD8D-114B-9692-6481B8E9041F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dirty="0"/>
            <a:t>Group (e.g., Treatment/Control)</a:t>
          </a:r>
        </a:p>
      </dgm:t>
    </dgm:pt>
    <dgm:pt modelId="{B1166D6D-4007-644C-B3D7-442BD8F78CFA}" type="parTrans" cxnId="{5381B341-F696-0B42-B58C-AACDA85AC77C}">
      <dgm:prSet/>
      <dgm:spPr/>
      <dgm:t>
        <a:bodyPr/>
        <a:lstStyle/>
        <a:p>
          <a:endParaRPr lang="en-US"/>
        </a:p>
      </dgm:t>
    </dgm:pt>
    <dgm:pt modelId="{9F509A1E-1577-774D-9804-F952CFE46342}" type="sibTrans" cxnId="{5381B341-F696-0B42-B58C-AACDA85AC77C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1BD02CDC-2B86-4140-8D22-F52E5958126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800" dirty="0"/>
            <a:t>Animals</a:t>
          </a:r>
        </a:p>
      </dgm:t>
    </dgm:pt>
    <dgm:pt modelId="{D047785A-5FDB-BA47-819F-80B0941B7BE7}" type="parTrans" cxnId="{F7A6E1A0-FF35-D14D-A6E7-E7A659B96408}">
      <dgm:prSet/>
      <dgm:spPr/>
      <dgm:t>
        <a:bodyPr/>
        <a:lstStyle/>
        <a:p>
          <a:endParaRPr lang="en-US"/>
        </a:p>
      </dgm:t>
    </dgm:pt>
    <dgm:pt modelId="{CB2E74C0-CDE7-0845-A41D-8D52B0A396C5}" type="sibTrans" cxnId="{F7A6E1A0-FF35-D14D-A6E7-E7A659B9640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16B45F6C-871C-7440-8B48-FA17B884AB37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800" b="0" dirty="0"/>
            <a:t>Sessions</a:t>
          </a:r>
        </a:p>
      </dgm:t>
    </dgm:pt>
    <dgm:pt modelId="{6A9378D4-AA51-5746-B386-680E036D8919}" type="parTrans" cxnId="{C2D93ACC-764C-DB42-8A4B-27D71D7A560B}">
      <dgm:prSet/>
      <dgm:spPr/>
      <dgm:t>
        <a:bodyPr/>
        <a:lstStyle/>
        <a:p>
          <a:endParaRPr lang="en-US"/>
        </a:p>
      </dgm:t>
    </dgm:pt>
    <dgm:pt modelId="{D645F068-2BCD-4544-8814-B3BB5C5C8C46}" type="sibTrans" cxnId="{C2D93ACC-764C-DB42-8A4B-27D71D7A560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E8305749-16A0-554E-BD04-0B6B0F1F9F6C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800" dirty="0"/>
            <a:t>Trials</a:t>
          </a:r>
        </a:p>
      </dgm:t>
    </dgm:pt>
    <dgm:pt modelId="{4568DBF0-C55B-5540-A406-A0A1FEE4874B}" type="parTrans" cxnId="{7C2F3A0C-92C5-CE47-8FE3-7285330EE01C}">
      <dgm:prSet/>
      <dgm:spPr/>
      <dgm:t>
        <a:bodyPr/>
        <a:lstStyle/>
        <a:p>
          <a:endParaRPr lang="en-US"/>
        </a:p>
      </dgm:t>
    </dgm:pt>
    <dgm:pt modelId="{520F03D5-0399-2743-9B96-34431AFD0E72}" type="sibTrans" cxnId="{7C2F3A0C-92C5-CE47-8FE3-7285330EE01C}">
      <dgm:prSet/>
      <dgm:spPr/>
      <dgm:t>
        <a:bodyPr/>
        <a:lstStyle/>
        <a:p>
          <a:endParaRPr lang="en-US"/>
        </a:p>
      </dgm:t>
    </dgm:pt>
    <dgm:pt modelId="{8A05B883-7576-124B-AF09-8A5BF56E46E0}" type="pres">
      <dgm:prSet presAssocID="{C64CB95F-FAEF-AC4E-897C-5850F9980FD2}" presName="linearFlow" presStyleCnt="0">
        <dgm:presLayoutVars>
          <dgm:resizeHandles val="exact"/>
        </dgm:presLayoutVars>
      </dgm:prSet>
      <dgm:spPr/>
    </dgm:pt>
    <dgm:pt modelId="{F7FCC1A3-FDDD-8E4E-B59C-25CB73795A09}" type="pres">
      <dgm:prSet presAssocID="{84265202-DD8D-114B-9692-6481B8E9041F}" presName="node" presStyleLbl="node1" presStyleIdx="0" presStyleCnt="4" custScaleX="147595" custLinFactNeighborX="-947" custLinFactNeighborY="-2108">
        <dgm:presLayoutVars>
          <dgm:bulletEnabled val="1"/>
        </dgm:presLayoutVars>
      </dgm:prSet>
      <dgm:spPr/>
    </dgm:pt>
    <dgm:pt modelId="{3E4717AF-D64A-C748-9DFA-9251B499C5C3}" type="pres">
      <dgm:prSet presAssocID="{9F509A1E-1577-774D-9804-F952CFE46342}" presName="sibTrans" presStyleLbl="sibTrans2D1" presStyleIdx="0" presStyleCnt="3"/>
      <dgm:spPr/>
    </dgm:pt>
    <dgm:pt modelId="{4844BC2D-961E-E64C-810C-EEBA21B1F8EF}" type="pres">
      <dgm:prSet presAssocID="{9F509A1E-1577-774D-9804-F952CFE46342}" presName="connectorText" presStyleLbl="sibTrans2D1" presStyleIdx="0" presStyleCnt="3"/>
      <dgm:spPr/>
    </dgm:pt>
    <dgm:pt modelId="{C4963B13-A700-8741-A8D8-32171CA632E4}" type="pres">
      <dgm:prSet presAssocID="{1BD02CDC-2B86-4140-8D22-F52E59581269}" presName="node" presStyleLbl="node1" presStyleIdx="1" presStyleCnt="4" custScaleX="147595">
        <dgm:presLayoutVars>
          <dgm:bulletEnabled val="1"/>
        </dgm:presLayoutVars>
      </dgm:prSet>
      <dgm:spPr/>
    </dgm:pt>
    <dgm:pt modelId="{7F1A6532-4D6F-F542-8773-64EFB7A10A59}" type="pres">
      <dgm:prSet presAssocID="{CB2E74C0-CDE7-0845-A41D-8D52B0A396C5}" presName="sibTrans" presStyleLbl="sibTrans2D1" presStyleIdx="1" presStyleCnt="3"/>
      <dgm:spPr/>
    </dgm:pt>
    <dgm:pt modelId="{6EC74325-39C4-2047-B8CD-60397A4A67F1}" type="pres">
      <dgm:prSet presAssocID="{CB2E74C0-CDE7-0845-A41D-8D52B0A396C5}" presName="connectorText" presStyleLbl="sibTrans2D1" presStyleIdx="1" presStyleCnt="3"/>
      <dgm:spPr/>
    </dgm:pt>
    <dgm:pt modelId="{01785DA8-793B-D54C-9A1E-90BE0A319AB3}" type="pres">
      <dgm:prSet presAssocID="{16B45F6C-871C-7440-8B48-FA17B884AB37}" presName="node" presStyleLbl="node1" presStyleIdx="2" presStyleCnt="4" custScaleX="147595">
        <dgm:presLayoutVars>
          <dgm:bulletEnabled val="1"/>
        </dgm:presLayoutVars>
      </dgm:prSet>
      <dgm:spPr/>
    </dgm:pt>
    <dgm:pt modelId="{C5C019D9-F6DC-DF43-A68A-A571BC36D615}" type="pres">
      <dgm:prSet presAssocID="{D645F068-2BCD-4544-8814-B3BB5C5C8C46}" presName="sibTrans" presStyleLbl="sibTrans2D1" presStyleIdx="2" presStyleCnt="3"/>
      <dgm:spPr/>
    </dgm:pt>
    <dgm:pt modelId="{6276650C-855D-BD40-9FFA-2CFE2BF2120B}" type="pres">
      <dgm:prSet presAssocID="{D645F068-2BCD-4544-8814-B3BB5C5C8C46}" presName="connectorText" presStyleLbl="sibTrans2D1" presStyleIdx="2" presStyleCnt="3"/>
      <dgm:spPr/>
    </dgm:pt>
    <dgm:pt modelId="{2A1219CD-1440-4A43-969D-74AB6FF84951}" type="pres">
      <dgm:prSet presAssocID="{E8305749-16A0-554E-BD04-0B6B0F1F9F6C}" presName="node" presStyleLbl="node1" presStyleIdx="3" presStyleCnt="4" custScaleX="147595">
        <dgm:presLayoutVars>
          <dgm:bulletEnabled val="1"/>
        </dgm:presLayoutVars>
      </dgm:prSet>
      <dgm:spPr/>
    </dgm:pt>
  </dgm:ptLst>
  <dgm:cxnLst>
    <dgm:cxn modelId="{3EABC403-CD08-4245-9686-B29D9FBFE40E}" type="presOf" srcId="{16B45F6C-871C-7440-8B48-FA17B884AB37}" destId="{01785DA8-793B-D54C-9A1E-90BE0A319AB3}" srcOrd="0" destOrd="0" presId="urn:microsoft.com/office/officeart/2005/8/layout/process2"/>
    <dgm:cxn modelId="{7C2F3A0C-92C5-CE47-8FE3-7285330EE01C}" srcId="{C64CB95F-FAEF-AC4E-897C-5850F9980FD2}" destId="{E8305749-16A0-554E-BD04-0B6B0F1F9F6C}" srcOrd="3" destOrd="0" parTransId="{4568DBF0-C55B-5540-A406-A0A1FEE4874B}" sibTransId="{520F03D5-0399-2743-9B96-34431AFD0E72}"/>
    <dgm:cxn modelId="{51CC9137-CA5A-A44A-986D-44AD47924748}" type="presOf" srcId="{CB2E74C0-CDE7-0845-A41D-8D52B0A396C5}" destId="{7F1A6532-4D6F-F542-8773-64EFB7A10A59}" srcOrd="0" destOrd="0" presId="urn:microsoft.com/office/officeart/2005/8/layout/process2"/>
    <dgm:cxn modelId="{5381B341-F696-0B42-B58C-AACDA85AC77C}" srcId="{C64CB95F-FAEF-AC4E-897C-5850F9980FD2}" destId="{84265202-DD8D-114B-9692-6481B8E9041F}" srcOrd="0" destOrd="0" parTransId="{B1166D6D-4007-644C-B3D7-442BD8F78CFA}" sibTransId="{9F509A1E-1577-774D-9804-F952CFE46342}"/>
    <dgm:cxn modelId="{BCBFB052-75BD-8647-ADBB-35CE6BD3D612}" type="presOf" srcId="{C64CB95F-FAEF-AC4E-897C-5850F9980FD2}" destId="{8A05B883-7576-124B-AF09-8A5BF56E46E0}" srcOrd="0" destOrd="0" presId="urn:microsoft.com/office/officeart/2005/8/layout/process2"/>
    <dgm:cxn modelId="{7A7BF17B-95AB-9C41-9113-C94728F25033}" type="presOf" srcId="{CB2E74C0-CDE7-0845-A41D-8D52B0A396C5}" destId="{6EC74325-39C4-2047-B8CD-60397A4A67F1}" srcOrd="1" destOrd="0" presId="urn:microsoft.com/office/officeart/2005/8/layout/process2"/>
    <dgm:cxn modelId="{3B175D7C-65ED-AA42-85C3-9C5F24F1004E}" type="presOf" srcId="{E8305749-16A0-554E-BD04-0B6B0F1F9F6C}" destId="{2A1219CD-1440-4A43-969D-74AB6FF84951}" srcOrd="0" destOrd="0" presId="urn:microsoft.com/office/officeart/2005/8/layout/process2"/>
    <dgm:cxn modelId="{9AFA817F-9D9C-F349-AF40-D47B3028C49A}" type="presOf" srcId="{9F509A1E-1577-774D-9804-F952CFE46342}" destId="{3E4717AF-D64A-C748-9DFA-9251B499C5C3}" srcOrd="0" destOrd="0" presId="urn:microsoft.com/office/officeart/2005/8/layout/process2"/>
    <dgm:cxn modelId="{F7A6E1A0-FF35-D14D-A6E7-E7A659B96408}" srcId="{C64CB95F-FAEF-AC4E-897C-5850F9980FD2}" destId="{1BD02CDC-2B86-4140-8D22-F52E59581269}" srcOrd="1" destOrd="0" parTransId="{D047785A-5FDB-BA47-819F-80B0941B7BE7}" sibTransId="{CB2E74C0-CDE7-0845-A41D-8D52B0A396C5}"/>
    <dgm:cxn modelId="{CEF19CAC-78C4-9742-B41A-2C3C8CE15A8D}" type="presOf" srcId="{9F509A1E-1577-774D-9804-F952CFE46342}" destId="{4844BC2D-961E-E64C-810C-EEBA21B1F8EF}" srcOrd="1" destOrd="0" presId="urn:microsoft.com/office/officeart/2005/8/layout/process2"/>
    <dgm:cxn modelId="{126404B5-43A6-A247-A89A-C6D8BE149772}" type="presOf" srcId="{D645F068-2BCD-4544-8814-B3BB5C5C8C46}" destId="{6276650C-855D-BD40-9FFA-2CFE2BF2120B}" srcOrd="1" destOrd="0" presId="urn:microsoft.com/office/officeart/2005/8/layout/process2"/>
    <dgm:cxn modelId="{FD60B8C3-698B-594F-86F2-62D11905EEAE}" type="presOf" srcId="{1BD02CDC-2B86-4140-8D22-F52E59581269}" destId="{C4963B13-A700-8741-A8D8-32171CA632E4}" srcOrd="0" destOrd="0" presId="urn:microsoft.com/office/officeart/2005/8/layout/process2"/>
    <dgm:cxn modelId="{A6DA66C7-4C97-9A46-BF79-FDC6300D34F5}" type="presOf" srcId="{D645F068-2BCD-4544-8814-B3BB5C5C8C46}" destId="{C5C019D9-F6DC-DF43-A68A-A571BC36D615}" srcOrd="0" destOrd="0" presId="urn:microsoft.com/office/officeart/2005/8/layout/process2"/>
    <dgm:cxn modelId="{C2D93ACC-764C-DB42-8A4B-27D71D7A560B}" srcId="{C64CB95F-FAEF-AC4E-897C-5850F9980FD2}" destId="{16B45F6C-871C-7440-8B48-FA17B884AB37}" srcOrd="2" destOrd="0" parTransId="{6A9378D4-AA51-5746-B386-680E036D8919}" sibTransId="{D645F068-2BCD-4544-8814-B3BB5C5C8C46}"/>
    <dgm:cxn modelId="{C2622DDD-FC62-684D-AD9A-9798C72F270C}" type="presOf" srcId="{84265202-DD8D-114B-9692-6481B8E9041F}" destId="{F7FCC1A3-FDDD-8E4E-B59C-25CB73795A09}" srcOrd="0" destOrd="0" presId="urn:microsoft.com/office/officeart/2005/8/layout/process2"/>
    <dgm:cxn modelId="{585C5A95-CFB2-4F4B-BAB8-6683EF34E20E}" type="presParOf" srcId="{8A05B883-7576-124B-AF09-8A5BF56E46E0}" destId="{F7FCC1A3-FDDD-8E4E-B59C-25CB73795A09}" srcOrd="0" destOrd="0" presId="urn:microsoft.com/office/officeart/2005/8/layout/process2"/>
    <dgm:cxn modelId="{2BB3825A-C874-7446-B320-17BDE1749DEC}" type="presParOf" srcId="{8A05B883-7576-124B-AF09-8A5BF56E46E0}" destId="{3E4717AF-D64A-C748-9DFA-9251B499C5C3}" srcOrd="1" destOrd="0" presId="urn:microsoft.com/office/officeart/2005/8/layout/process2"/>
    <dgm:cxn modelId="{3C2A20DB-7A6A-8B40-9B7C-DEC1F568B5BC}" type="presParOf" srcId="{3E4717AF-D64A-C748-9DFA-9251B499C5C3}" destId="{4844BC2D-961E-E64C-810C-EEBA21B1F8EF}" srcOrd="0" destOrd="0" presId="urn:microsoft.com/office/officeart/2005/8/layout/process2"/>
    <dgm:cxn modelId="{C9D515CE-C3B0-B540-9D82-8F125DCF6C0B}" type="presParOf" srcId="{8A05B883-7576-124B-AF09-8A5BF56E46E0}" destId="{C4963B13-A700-8741-A8D8-32171CA632E4}" srcOrd="2" destOrd="0" presId="urn:microsoft.com/office/officeart/2005/8/layout/process2"/>
    <dgm:cxn modelId="{03D520B8-CE9B-1542-8E8D-AEB35EADFF68}" type="presParOf" srcId="{8A05B883-7576-124B-AF09-8A5BF56E46E0}" destId="{7F1A6532-4D6F-F542-8773-64EFB7A10A59}" srcOrd="3" destOrd="0" presId="urn:microsoft.com/office/officeart/2005/8/layout/process2"/>
    <dgm:cxn modelId="{35948605-744B-C644-9AFC-E3233B8C5D62}" type="presParOf" srcId="{7F1A6532-4D6F-F542-8773-64EFB7A10A59}" destId="{6EC74325-39C4-2047-B8CD-60397A4A67F1}" srcOrd="0" destOrd="0" presId="urn:microsoft.com/office/officeart/2005/8/layout/process2"/>
    <dgm:cxn modelId="{B67539F7-33A0-EF4E-A2BE-96EE5B858121}" type="presParOf" srcId="{8A05B883-7576-124B-AF09-8A5BF56E46E0}" destId="{01785DA8-793B-D54C-9A1E-90BE0A319AB3}" srcOrd="4" destOrd="0" presId="urn:microsoft.com/office/officeart/2005/8/layout/process2"/>
    <dgm:cxn modelId="{A57780E9-866C-EC45-A490-A68B492A4F06}" type="presParOf" srcId="{8A05B883-7576-124B-AF09-8A5BF56E46E0}" destId="{C5C019D9-F6DC-DF43-A68A-A571BC36D615}" srcOrd="5" destOrd="0" presId="urn:microsoft.com/office/officeart/2005/8/layout/process2"/>
    <dgm:cxn modelId="{D060339C-5410-D64B-B5E3-2B0353D073AA}" type="presParOf" srcId="{C5C019D9-F6DC-DF43-A68A-A571BC36D615}" destId="{6276650C-855D-BD40-9FFA-2CFE2BF2120B}" srcOrd="0" destOrd="0" presId="urn:microsoft.com/office/officeart/2005/8/layout/process2"/>
    <dgm:cxn modelId="{DECA8F12-2540-1F46-918D-760F9C741EA3}" type="presParOf" srcId="{8A05B883-7576-124B-AF09-8A5BF56E46E0}" destId="{2A1219CD-1440-4A43-969D-74AB6FF84951}" srcOrd="6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4CB95F-FAEF-AC4E-897C-5850F9980FD2}" type="doc">
      <dgm:prSet loTypeId="urn:microsoft.com/office/officeart/2005/8/layout/process2" loCatId="hierarchy" qsTypeId="urn:microsoft.com/office/officeart/2005/8/quickstyle/simple1" qsCatId="simple" csTypeId="urn:microsoft.com/office/officeart/2005/8/colors/accent1_2" csCatId="accent1" phldr="1"/>
      <dgm:spPr/>
    </dgm:pt>
    <dgm:pt modelId="{1BD02CDC-2B86-4140-8D22-F52E5958126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800" dirty="0"/>
            <a:t>Animals</a:t>
          </a:r>
        </a:p>
      </dgm:t>
    </dgm:pt>
    <dgm:pt modelId="{D047785A-5FDB-BA47-819F-80B0941B7BE7}" type="parTrans" cxnId="{F7A6E1A0-FF35-D14D-A6E7-E7A659B96408}">
      <dgm:prSet/>
      <dgm:spPr/>
      <dgm:t>
        <a:bodyPr/>
        <a:lstStyle/>
        <a:p>
          <a:endParaRPr lang="en-US"/>
        </a:p>
      </dgm:t>
    </dgm:pt>
    <dgm:pt modelId="{CB2E74C0-CDE7-0845-A41D-8D52B0A396C5}" type="sibTrans" cxnId="{F7A6E1A0-FF35-D14D-A6E7-E7A659B9640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16B45F6C-871C-7440-8B48-FA17B884AB37}">
      <dgm:prSet custT="1"/>
      <dgm:spPr>
        <a:solidFill>
          <a:srgbClr val="FF0000"/>
        </a:solidFill>
      </dgm:spPr>
      <dgm:t>
        <a:bodyPr/>
        <a:lstStyle/>
        <a:p>
          <a:r>
            <a:rPr lang="en-US" sz="1800" b="0" dirty="0"/>
            <a:t>Sessions</a:t>
          </a:r>
        </a:p>
      </dgm:t>
    </dgm:pt>
    <dgm:pt modelId="{6A9378D4-AA51-5746-B386-680E036D8919}" type="parTrans" cxnId="{C2D93ACC-764C-DB42-8A4B-27D71D7A560B}">
      <dgm:prSet/>
      <dgm:spPr/>
      <dgm:t>
        <a:bodyPr/>
        <a:lstStyle/>
        <a:p>
          <a:endParaRPr lang="en-US"/>
        </a:p>
      </dgm:t>
    </dgm:pt>
    <dgm:pt modelId="{D645F068-2BCD-4544-8814-B3BB5C5C8C46}" type="sibTrans" cxnId="{C2D93ACC-764C-DB42-8A4B-27D71D7A560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E8305749-16A0-554E-BD04-0B6B0F1F9F6C}">
      <dgm:prSet custT="1"/>
      <dgm:spPr>
        <a:solidFill>
          <a:srgbClr val="FF0000"/>
        </a:solidFill>
      </dgm:spPr>
      <dgm:t>
        <a:bodyPr/>
        <a:lstStyle/>
        <a:p>
          <a:r>
            <a:rPr lang="en-US" sz="1800" dirty="0"/>
            <a:t>Trials</a:t>
          </a:r>
        </a:p>
      </dgm:t>
    </dgm:pt>
    <dgm:pt modelId="{4568DBF0-C55B-5540-A406-A0A1FEE4874B}" type="parTrans" cxnId="{7C2F3A0C-92C5-CE47-8FE3-7285330EE01C}">
      <dgm:prSet/>
      <dgm:spPr/>
      <dgm:t>
        <a:bodyPr/>
        <a:lstStyle/>
        <a:p>
          <a:endParaRPr lang="en-US"/>
        </a:p>
      </dgm:t>
    </dgm:pt>
    <dgm:pt modelId="{520F03D5-0399-2743-9B96-34431AFD0E72}" type="sibTrans" cxnId="{7C2F3A0C-92C5-CE47-8FE3-7285330EE01C}">
      <dgm:prSet/>
      <dgm:spPr/>
      <dgm:t>
        <a:bodyPr/>
        <a:lstStyle/>
        <a:p>
          <a:endParaRPr lang="en-US"/>
        </a:p>
      </dgm:t>
    </dgm:pt>
    <dgm:pt modelId="{114B67C8-07AB-4247-BBBB-04CA5D6BF099}">
      <dgm:prSet custT="1"/>
      <dgm:spPr>
        <a:solidFill>
          <a:srgbClr val="FF0000"/>
        </a:solidFill>
      </dgm:spPr>
      <dgm:t>
        <a:bodyPr/>
        <a:lstStyle/>
        <a:p>
          <a:r>
            <a:rPr lang="en-US" sz="1800" dirty="0"/>
            <a:t>Condition (e.g., CS+/CS-)</a:t>
          </a:r>
        </a:p>
      </dgm:t>
    </dgm:pt>
    <dgm:pt modelId="{D60599BF-4E02-CE4C-AE2E-F1E30B1B5173}" type="parTrans" cxnId="{91D992B5-BEC4-1B4A-8536-194EE5C10621}">
      <dgm:prSet/>
      <dgm:spPr/>
      <dgm:t>
        <a:bodyPr/>
        <a:lstStyle/>
        <a:p>
          <a:endParaRPr lang="en-US"/>
        </a:p>
      </dgm:t>
    </dgm:pt>
    <dgm:pt modelId="{FEDCE90E-F0FA-AD45-AF0B-CEDE85821D68}" type="sibTrans" cxnId="{91D992B5-BEC4-1B4A-8536-194EE5C1062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8A05B883-7576-124B-AF09-8A5BF56E46E0}" type="pres">
      <dgm:prSet presAssocID="{C64CB95F-FAEF-AC4E-897C-5850F9980FD2}" presName="linearFlow" presStyleCnt="0">
        <dgm:presLayoutVars>
          <dgm:resizeHandles val="exact"/>
        </dgm:presLayoutVars>
      </dgm:prSet>
      <dgm:spPr/>
    </dgm:pt>
    <dgm:pt modelId="{C4963B13-A700-8741-A8D8-32171CA632E4}" type="pres">
      <dgm:prSet presAssocID="{1BD02CDC-2B86-4140-8D22-F52E59581269}" presName="node" presStyleLbl="node1" presStyleIdx="0" presStyleCnt="4" custScaleX="147595">
        <dgm:presLayoutVars>
          <dgm:bulletEnabled val="1"/>
        </dgm:presLayoutVars>
      </dgm:prSet>
      <dgm:spPr/>
    </dgm:pt>
    <dgm:pt modelId="{7F1A6532-4D6F-F542-8773-64EFB7A10A59}" type="pres">
      <dgm:prSet presAssocID="{CB2E74C0-CDE7-0845-A41D-8D52B0A396C5}" presName="sibTrans" presStyleLbl="sibTrans2D1" presStyleIdx="0" presStyleCnt="3"/>
      <dgm:spPr/>
    </dgm:pt>
    <dgm:pt modelId="{6EC74325-39C4-2047-B8CD-60397A4A67F1}" type="pres">
      <dgm:prSet presAssocID="{CB2E74C0-CDE7-0845-A41D-8D52B0A396C5}" presName="connectorText" presStyleLbl="sibTrans2D1" presStyleIdx="0" presStyleCnt="3"/>
      <dgm:spPr/>
    </dgm:pt>
    <dgm:pt modelId="{01785DA8-793B-D54C-9A1E-90BE0A319AB3}" type="pres">
      <dgm:prSet presAssocID="{16B45F6C-871C-7440-8B48-FA17B884AB37}" presName="node" presStyleLbl="node1" presStyleIdx="1" presStyleCnt="4" custScaleX="147595">
        <dgm:presLayoutVars>
          <dgm:bulletEnabled val="1"/>
        </dgm:presLayoutVars>
      </dgm:prSet>
      <dgm:spPr/>
    </dgm:pt>
    <dgm:pt modelId="{C5C019D9-F6DC-DF43-A68A-A571BC36D615}" type="pres">
      <dgm:prSet presAssocID="{D645F068-2BCD-4544-8814-B3BB5C5C8C46}" presName="sibTrans" presStyleLbl="sibTrans2D1" presStyleIdx="1" presStyleCnt="3"/>
      <dgm:spPr/>
    </dgm:pt>
    <dgm:pt modelId="{6276650C-855D-BD40-9FFA-2CFE2BF2120B}" type="pres">
      <dgm:prSet presAssocID="{D645F068-2BCD-4544-8814-B3BB5C5C8C46}" presName="connectorText" presStyleLbl="sibTrans2D1" presStyleIdx="1" presStyleCnt="3"/>
      <dgm:spPr/>
    </dgm:pt>
    <dgm:pt modelId="{332E69B4-E8C3-214A-BF7B-1A40B7255381}" type="pres">
      <dgm:prSet presAssocID="{114B67C8-07AB-4247-BBBB-04CA5D6BF099}" presName="node" presStyleLbl="node1" presStyleIdx="2" presStyleCnt="4" custScaleX="147595">
        <dgm:presLayoutVars>
          <dgm:bulletEnabled val="1"/>
        </dgm:presLayoutVars>
      </dgm:prSet>
      <dgm:spPr/>
    </dgm:pt>
    <dgm:pt modelId="{1D27A993-2A95-144F-AF50-87CBEE052CFB}" type="pres">
      <dgm:prSet presAssocID="{FEDCE90E-F0FA-AD45-AF0B-CEDE85821D68}" presName="sibTrans" presStyleLbl="sibTrans2D1" presStyleIdx="2" presStyleCnt="3"/>
      <dgm:spPr/>
    </dgm:pt>
    <dgm:pt modelId="{159CDA67-8257-334A-ABC2-F1340C6E7C16}" type="pres">
      <dgm:prSet presAssocID="{FEDCE90E-F0FA-AD45-AF0B-CEDE85821D68}" presName="connectorText" presStyleLbl="sibTrans2D1" presStyleIdx="2" presStyleCnt="3"/>
      <dgm:spPr/>
    </dgm:pt>
    <dgm:pt modelId="{2A1219CD-1440-4A43-969D-74AB6FF84951}" type="pres">
      <dgm:prSet presAssocID="{E8305749-16A0-554E-BD04-0B6B0F1F9F6C}" presName="node" presStyleLbl="node1" presStyleIdx="3" presStyleCnt="4" custScaleX="147595">
        <dgm:presLayoutVars>
          <dgm:bulletEnabled val="1"/>
        </dgm:presLayoutVars>
      </dgm:prSet>
      <dgm:spPr/>
    </dgm:pt>
  </dgm:ptLst>
  <dgm:cxnLst>
    <dgm:cxn modelId="{3EABC403-CD08-4245-9686-B29D9FBFE40E}" type="presOf" srcId="{16B45F6C-871C-7440-8B48-FA17B884AB37}" destId="{01785DA8-793B-D54C-9A1E-90BE0A319AB3}" srcOrd="0" destOrd="0" presId="urn:microsoft.com/office/officeart/2005/8/layout/process2"/>
    <dgm:cxn modelId="{7C2F3A0C-92C5-CE47-8FE3-7285330EE01C}" srcId="{C64CB95F-FAEF-AC4E-897C-5850F9980FD2}" destId="{E8305749-16A0-554E-BD04-0B6B0F1F9F6C}" srcOrd="3" destOrd="0" parTransId="{4568DBF0-C55B-5540-A406-A0A1FEE4874B}" sibTransId="{520F03D5-0399-2743-9B96-34431AFD0E72}"/>
    <dgm:cxn modelId="{51CC9137-CA5A-A44A-986D-44AD47924748}" type="presOf" srcId="{CB2E74C0-CDE7-0845-A41D-8D52B0A396C5}" destId="{7F1A6532-4D6F-F542-8773-64EFB7A10A59}" srcOrd="0" destOrd="0" presId="urn:microsoft.com/office/officeart/2005/8/layout/process2"/>
    <dgm:cxn modelId="{BCBFB052-75BD-8647-ADBB-35CE6BD3D612}" type="presOf" srcId="{C64CB95F-FAEF-AC4E-897C-5850F9980FD2}" destId="{8A05B883-7576-124B-AF09-8A5BF56E46E0}" srcOrd="0" destOrd="0" presId="urn:microsoft.com/office/officeart/2005/8/layout/process2"/>
    <dgm:cxn modelId="{7A7BF17B-95AB-9C41-9113-C94728F25033}" type="presOf" srcId="{CB2E74C0-CDE7-0845-A41D-8D52B0A396C5}" destId="{6EC74325-39C4-2047-B8CD-60397A4A67F1}" srcOrd="1" destOrd="0" presId="urn:microsoft.com/office/officeart/2005/8/layout/process2"/>
    <dgm:cxn modelId="{3B175D7C-65ED-AA42-85C3-9C5F24F1004E}" type="presOf" srcId="{E8305749-16A0-554E-BD04-0B6B0F1F9F6C}" destId="{2A1219CD-1440-4A43-969D-74AB6FF84951}" srcOrd="0" destOrd="0" presId="urn:microsoft.com/office/officeart/2005/8/layout/process2"/>
    <dgm:cxn modelId="{8003DA9C-450A-D34F-BB09-90116C4E4370}" type="presOf" srcId="{114B67C8-07AB-4247-BBBB-04CA5D6BF099}" destId="{332E69B4-E8C3-214A-BF7B-1A40B7255381}" srcOrd="0" destOrd="0" presId="urn:microsoft.com/office/officeart/2005/8/layout/process2"/>
    <dgm:cxn modelId="{F7A6E1A0-FF35-D14D-A6E7-E7A659B96408}" srcId="{C64CB95F-FAEF-AC4E-897C-5850F9980FD2}" destId="{1BD02CDC-2B86-4140-8D22-F52E59581269}" srcOrd="0" destOrd="0" parTransId="{D047785A-5FDB-BA47-819F-80B0941B7BE7}" sibTransId="{CB2E74C0-CDE7-0845-A41D-8D52B0A396C5}"/>
    <dgm:cxn modelId="{126404B5-43A6-A247-A89A-C6D8BE149772}" type="presOf" srcId="{D645F068-2BCD-4544-8814-B3BB5C5C8C46}" destId="{6276650C-855D-BD40-9FFA-2CFE2BF2120B}" srcOrd="1" destOrd="0" presId="urn:microsoft.com/office/officeart/2005/8/layout/process2"/>
    <dgm:cxn modelId="{91D992B5-BEC4-1B4A-8536-194EE5C10621}" srcId="{C64CB95F-FAEF-AC4E-897C-5850F9980FD2}" destId="{114B67C8-07AB-4247-BBBB-04CA5D6BF099}" srcOrd="2" destOrd="0" parTransId="{D60599BF-4E02-CE4C-AE2E-F1E30B1B5173}" sibTransId="{FEDCE90E-F0FA-AD45-AF0B-CEDE85821D68}"/>
    <dgm:cxn modelId="{FD60B8C3-698B-594F-86F2-62D11905EEAE}" type="presOf" srcId="{1BD02CDC-2B86-4140-8D22-F52E59581269}" destId="{C4963B13-A700-8741-A8D8-32171CA632E4}" srcOrd="0" destOrd="0" presId="urn:microsoft.com/office/officeart/2005/8/layout/process2"/>
    <dgm:cxn modelId="{A6DA66C7-4C97-9A46-BF79-FDC6300D34F5}" type="presOf" srcId="{D645F068-2BCD-4544-8814-B3BB5C5C8C46}" destId="{C5C019D9-F6DC-DF43-A68A-A571BC36D615}" srcOrd="0" destOrd="0" presId="urn:microsoft.com/office/officeart/2005/8/layout/process2"/>
    <dgm:cxn modelId="{C2D93ACC-764C-DB42-8A4B-27D71D7A560B}" srcId="{C64CB95F-FAEF-AC4E-897C-5850F9980FD2}" destId="{16B45F6C-871C-7440-8B48-FA17B884AB37}" srcOrd="1" destOrd="0" parTransId="{6A9378D4-AA51-5746-B386-680E036D8919}" sibTransId="{D645F068-2BCD-4544-8814-B3BB5C5C8C46}"/>
    <dgm:cxn modelId="{9D6421D7-F560-6645-8503-2FE3D77C1360}" type="presOf" srcId="{FEDCE90E-F0FA-AD45-AF0B-CEDE85821D68}" destId="{159CDA67-8257-334A-ABC2-F1340C6E7C16}" srcOrd="1" destOrd="0" presId="urn:microsoft.com/office/officeart/2005/8/layout/process2"/>
    <dgm:cxn modelId="{EDBB52DB-1D67-484E-B85E-FD8892D3015E}" type="presOf" srcId="{FEDCE90E-F0FA-AD45-AF0B-CEDE85821D68}" destId="{1D27A993-2A95-144F-AF50-87CBEE052CFB}" srcOrd="0" destOrd="0" presId="urn:microsoft.com/office/officeart/2005/8/layout/process2"/>
    <dgm:cxn modelId="{C9D515CE-C3B0-B540-9D82-8F125DCF6C0B}" type="presParOf" srcId="{8A05B883-7576-124B-AF09-8A5BF56E46E0}" destId="{C4963B13-A700-8741-A8D8-32171CA632E4}" srcOrd="0" destOrd="0" presId="urn:microsoft.com/office/officeart/2005/8/layout/process2"/>
    <dgm:cxn modelId="{03D520B8-CE9B-1542-8E8D-AEB35EADFF68}" type="presParOf" srcId="{8A05B883-7576-124B-AF09-8A5BF56E46E0}" destId="{7F1A6532-4D6F-F542-8773-64EFB7A10A59}" srcOrd="1" destOrd="0" presId="urn:microsoft.com/office/officeart/2005/8/layout/process2"/>
    <dgm:cxn modelId="{35948605-744B-C644-9AFC-E3233B8C5D62}" type="presParOf" srcId="{7F1A6532-4D6F-F542-8773-64EFB7A10A59}" destId="{6EC74325-39C4-2047-B8CD-60397A4A67F1}" srcOrd="0" destOrd="0" presId="urn:microsoft.com/office/officeart/2005/8/layout/process2"/>
    <dgm:cxn modelId="{B67539F7-33A0-EF4E-A2BE-96EE5B858121}" type="presParOf" srcId="{8A05B883-7576-124B-AF09-8A5BF56E46E0}" destId="{01785DA8-793B-D54C-9A1E-90BE0A319AB3}" srcOrd="2" destOrd="0" presId="urn:microsoft.com/office/officeart/2005/8/layout/process2"/>
    <dgm:cxn modelId="{A57780E9-866C-EC45-A490-A68B492A4F06}" type="presParOf" srcId="{8A05B883-7576-124B-AF09-8A5BF56E46E0}" destId="{C5C019D9-F6DC-DF43-A68A-A571BC36D615}" srcOrd="3" destOrd="0" presId="urn:microsoft.com/office/officeart/2005/8/layout/process2"/>
    <dgm:cxn modelId="{D060339C-5410-D64B-B5E3-2B0353D073AA}" type="presParOf" srcId="{C5C019D9-F6DC-DF43-A68A-A571BC36D615}" destId="{6276650C-855D-BD40-9FFA-2CFE2BF2120B}" srcOrd="0" destOrd="0" presId="urn:microsoft.com/office/officeart/2005/8/layout/process2"/>
    <dgm:cxn modelId="{AFCE61ED-B2AA-F74B-8541-6547ACCB0802}" type="presParOf" srcId="{8A05B883-7576-124B-AF09-8A5BF56E46E0}" destId="{332E69B4-E8C3-214A-BF7B-1A40B7255381}" srcOrd="4" destOrd="0" presId="urn:microsoft.com/office/officeart/2005/8/layout/process2"/>
    <dgm:cxn modelId="{B7ACFA41-F0FD-5E47-A430-3B8AEE09BD9F}" type="presParOf" srcId="{8A05B883-7576-124B-AF09-8A5BF56E46E0}" destId="{1D27A993-2A95-144F-AF50-87CBEE052CFB}" srcOrd="5" destOrd="0" presId="urn:microsoft.com/office/officeart/2005/8/layout/process2"/>
    <dgm:cxn modelId="{EE34669B-5194-BE47-B211-64AD5A9E9AD1}" type="presParOf" srcId="{1D27A993-2A95-144F-AF50-87CBEE052CFB}" destId="{159CDA67-8257-334A-ABC2-F1340C6E7C16}" srcOrd="0" destOrd="0" presId="urn:microsoft.com/office/officeart/2005/8/layout/process2"/>
    <dgm:cxn modelId="{DECA8F12-2540-1F46-918D-760F9C741EA3}" type="presParOf" srcId="{8A05B883-7576-124B-AF09-8A5BF56E46E0}" destId="{2A1219CD-1440-4A43-969D-74AB6FF84951}" srcOrd="6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4CB95F-FAEF-AC4E-897C-5850F9980FD2}" type="doc">
      <dgm:prSet loTypeId="urn:microsoft.com/office/officeart/2005/8/layout/process2" loCatId="hierarchy" qsTypeId="urn:microsoft.com/office/officeart/2005/8/quickstyle/simple1" qsCatId="simple" csTypeId="urn:microsoft.com/office/officeart/2005/8/colors/accent1_2" csCatId="accent1" phldr="1"/>
      <dgm:spPr/>
    </dgm:pt>
    <dgm:pt modelId="{84265202-DD8D-114B-9692-6481B8E9041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800" dirty="0"/>
            <a:t>Group (e.g., Treatment/Control)</a:t>
          </a:r>
        </a:p>
      </dgm:t>
    </dgm:pt>
    <dgm:pt modelId="{B1166D6D-4007-644C-B3D7-442BD8F78CFA}" type="parTrans" cxnId="{5381B341-F696-0B42-B58C-AACDA85AC77C}">
      <dgm:prSet/>
      <dgm:spPr/>
      <dgm:t>
        <a:bodyPr/>
        <a:lstStyle/>
        <a:p>
          <a:endParaRPr lang="en-US"/>
        </a:p>
      </dgm:t>
    </dgm:pt>
    <dgm:pt modelId="{9F509A1E-1577-774D-9804-F952CFE46342}" type="sibTrans" cxnId="{5381B341-F696-0B42-B58C-AACDA85AC77C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1BD02CDC-2B86-4140-8D22-F52E5958126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800" dirty="0"/>
            <a:t>Animals</a:t>
          </a:r>
        </a:p>
      </dgm:t>
    </dgm:pt>
    <dgm:pt modelId="{D047785A-5FDB-BA47-819F-80B0941B7BE7}" type="parTrans" cxnId="{F7A6E1A0-FF35-D14D-A6E7-E7A659B96408}">
      <dgm:prSet/>
      <dgm:spPr/>
      <dgm:t>
        <a:bodyPr/>
        <a:lstStyle/>
        <a:p>
          <a:endParaRPr lang="en-US"/>
        </a:p>
      </dgm:t>
    </dgm:pt>
    <dgm:pt modelId="{CB2E74C0-CDE7-0845-A41D-8D52B0A396C5}" type="sibTrans" cxnId="{F7A6E1A0-FF35-D14D-A6E7-E7A659B9640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16B45F6C-871C-7440-8B48-FA17B884AB37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800" b="0" dirty="0"/>
            <a:t>Sessions</a:t>
          </a:r>
        </a:p>
      </dgm:t>
    </dgm:pt>
    <dgm:pt modelId="{6A9378D4-AA51-5746-B386-680E036D8919}" type="parTrans" cxnId="{C2D93ACC-764C-DB42-8A4B-27D71D7A560B}">
      <dgm:prSet/>
      <dgm:spPr/>
      <dgm:t>
        <a:bodyPr/>
        <a:lstStyle/>
        <a:p>
          <a:endParaRPr lang="en-US"/>
        </a:p>
      </dgm:t>
    </dgm:pt>
    <dgm:pt modelId="{D645F068-2BCD-4544-8814-B3BB5C5C8C46}" type="sibTrans" cxnId="{C2D93ACC-764C-DB42-8A4B-27D71D7A560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E8305749-16A0-554E-BD04-0B6B0F1F9F6C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800" dirty="0"/>
            <a:t>Trials</a:t>
          </a:r>
        </a:p>
      </dgm:t>
    </dgm:pt>
    <dgm:pt modelId="{4568DBF0-C55B-5540-A406-A0A1FEE4874B}" type="parTrans" cxnId="{7C2F3A0C-92C5-CE47-8FE3-7285330EE01C}">
      <dgm:prSet/>
      <dgm:spPr/>
      <dgm:t>
        <a:bodyPr/>
        <a:lstStyle/>
        <a:p>
          <a:endParaRPr lang="en-US"/>
        </a:p>
      </dgm:t>
    </dgm:pt>
    <dgm:pt modelId="{520F03D5-0399-2743-9B96-34431AFD0E72}" type="sibTrans" cxnId="{7C2F3A0C-92C5-CE47-8FE3-7285330EE01C}">
      <dgm:prSet/>
      <dgm:spPr/>
      <dgm:t>
        <a:bodyPr/>
        <a:lstStyle/>
        <a:p>
          <a:endParaRPr lang="en-US"/>
        </a:p>
      </dgm:t>
    </dgm:pt>
    <dgm:pt modelId="{8A05B883-7576-124B-AF09-8A5BF56E46E0}" type="pres">
      <dgm:prSet presAssocID="{C64CB95F-FAEF-AC4E-897C-5850F9980FD2}" presName="linearFlow" presStyleCnt="0">
        <dgm:presLayoutVars>
          <dgm:resizeHandles val="exact"/>
        </dgm:presLayoutVars>
      </dgm:prSet>
      <dgm:spPr/>
    </dgm:pt>
    <dgm:pt modelId="{F7FCC1A3-FDDD-8E4E-B59C-25CB73795A09}" type="pres">
      <dgm:prSet presAssocID="{84265202-DD8D-114B-9692-6481B8E9041F}" presName="node" presStyleLbl="node1" presStyleIdx="0" presStyleCnt="4" custScaleX="133744" custLinFactNeighborX="-947" custLinFactNeighborY="-2108">
        <dgm:presLayoutVars>
          <dgm:bulletEnabled val="1"/>
        </dgm:presLayoutVars>
      </dgm:prSet>
      <dgm:spPr/>
    </dgm:pt>
    <dgm:pt modelId="{3E4717AF-D64A-C748-9DFA-9251B499C5C3}" type="pres">
      <dgm:prSet presAssocID="{9F509A1E-1577-774D-9804-F952CFE46342}" presName="sibTrans" presStyleLbl="sibTrans2D1" presStyleIdx="0" presStyleCnt="3"/>
      <dgm:spPr/>
    </dgm:pt>
    <dgm:pt modelId="{4844BC2D-961E-E64C-810C-EEBA21B1F8EF}" type="pres">
      <dgm:prSet presAssocID="{9F509A1E-1577-774D-9804-F952CFE46342}" presName="connectorText" presStyleLbl="sibTrans2D1" presStyleIdx="0" presStyleCnt="3"/>
      <dgm:spPr/>
    </dgm:pt>
    <dgm:pt modelId="{C4963B13-A700-8741-A8D8-32171CA632E4}" type="pres">
      <dgm:prSet presAssocID="{1BD02CDC-2B86-4140-8D22-F52E59581269}" presName="node" presStyleLbl="node1" presStyleIdx="1" presStyleCnt="4" custScaleX="133826">
        <dgm:presLayoutVars>
          <dgm:bulletEnabled val="1"/>
        </dgm:presLayoutVars>
      </dgm:prSet>
      <dgm:spPr/>
    </dgm:pt>
    <dgm:pt modelId="{7F1A6532-4D6F-F542-8773-64EFB7A10A59}" type="pres">
      <dgm:prSet presAssocID="{CB2E74C0-CDE7-0845-A41D-8D52B0A396C5}" presName="sibTrans" presStyleLbl="sibTrans2D1" presStyleIdx="1" presStyleCnt="3"/>
      <dgm:spPr/>
    </dgm:pt>
    <dgm:pt modelId="{6EC74325-39C4-2047-B8CD-60397A4A67F1}" type="pres">
      <dgm:prSet presAssocID="{CB2E74C0-CDE7-0845-A41D-8D52B0A396C5}" presName="connectorText" presStyleLbl="sibTrans2D1" presStyleIdx="1" presStyleCnt="3"/>
      <dgm:spPr/>
    </dgm:pt>
    <dgm:pt modelId="{01785DA8-793B-D54C-9A1E-90BE0A319AB3}" type="pres">
      <dgm:prSet presAssocID="{16B45F6C-871C-7440-8B48-FA17B884AB37}" presName="node" presStyleLbl="node1" presStyleIdx="2" presStyleCnt="4" custScaleX="133826">
        <dgm:presLayoutVars>
          <dgm:bulletEnabled val="1"/>
        </dgm:presLayoutVars>
      </dgm:prSet>
      <dgm:spPr/>
    </dgm:pt>
    <dgm:pt modelId="{C5C019D9-F6DC-DF43-A68A-A571BC36D615}" type="pres">
      <dgm:prSet presAssocID="{D645F068-2BCD-4544-8814-B3BB5C5C8C46}" presName="sibTrans" presStyleLbl="sibTrans2D1" presStyleIdx="2" presStyleCnt="3"/>
      <dgm:spPr/>
    </dgm:pt>
    <dgm:pt modelId="{6276650C-855D-BD40-9FFA-2CFE2BF2120B}" type="pres">
      <dgm:prSet presAssocID="{D645F068-2BCD-4544-8814-B3BB5C5C8C46}" presName="connectorText" presStyleLbl="sibTrans2D1" presStyleIdx="2" presStyleCnt="3"/>
      <dgm:spPr/>
    </dgm:pt>
    <dgm:pt modelId="{2A1219CD-1440-4A43-969D-74AB6FF84951}" type="pres">
      <dgm:prSet presAssocID="{E8305749-16A0-554E-BD04-0B6B0F1F9F6C}" presName="node" presStyleLbl="node1" presStyleIdx="3" presStyleCnt="4" custScaleX="133826">
        <dgm:presLayoutVars>
          <dgm:bulletEnabled val="1"/>
        </dgm:presLayoutVars>
      </dgm:prSet>
      <dgm:spPr/>
    </dgm:pt>
  </dgm:ptLst>
  <dgm:cxnLst>
    <dgm:cxn modelId="{3EABC403-CD08-4245-9686-B29D9FBFE40E}" type="presOf" srcId="{16B45F6C-871C-7440-8B48-FA17B884AB37}" destId="{01785DA8-793B-D54C-9A1E-90BE0A319AB3}" srcOrd="0" destOrd="0" presId="urn:microsoft.com/office/officeart/2005/8/layout/process2"/>
    <dgm:cxn modelId="{7C2F3A0C-92C5-CE47-8FE3-7285330EE01C}" srcId="{C64CB95F-FAEF-AC4E-897C-5850F9980FD2}" destId="{E8305749-16A0-554E-BD04-0B6B0F1F9F6C}" srcOrd="3" destOrd="0" parTransId="{4568DBF0-C55B-5540-A406-A0A1FEE4874B}" sibTransId="{520F03D5-0399-2743-9B96-34431AFD0E72}"/>
    <dgm:cxn modelId="{51CC9137-CA5A-A44A-986D-44AD47924748}" type="presOf" srcId="{CB2E74C0-CDE7-0845-A41D-8D52B0A396C5}" destId="{7F1A6532-4D6F-F542-8773-64EFB7A10A59}" srcOrd="0" destOrd="0" presId="urn:microsoft.com/office/officeart/2005/8/layout/process2"/>
    <dgm:cxn modelId="{5381B341-F696-0B42-B58C-AACDA85AC77C}" srcId="{C64CB95F-FAEF-AC4E-897C-5850F9980FD2}" destId="{84265202-DD8D-114B-9692-6481B8E9041F}" srcOrd="0" destOrd="0" parTransId="{B1166D6D-4007-644C-B3D7-442BD8F78CFA}" sibTransId="{9F509A1E-1577-774D-9804-F952CFE46342}"/>
    <dgm:cxn modelId="{BCBFB052-75BD-8647-ADBB-35CE6BD3D612}" type="presOf" srcId="{C64CB95F-FAEF-AC4E-897C-5850F9980FD2}" destId="{8A05B883-7576-124B-AF09-8A5BF56E46E0}" srcOrd="0" destOrd="0" presId="urn:microsoft.com/office/officeart/2005/8/layout/process2"/>
    <dgm:cxn modelId="{7A7BF17B-95AB-9C41-9113-C94728F25033}" type="presOf" srcId="{CB2E74C0-CDE7-0845-A41D-8D52B0A396C5}" destId="{6EC74325-39C4-2047-B8CD-60397A4A67F1}" srcOrd="1" destOrd="0" presId="urn:microsoft.com/office/officeart/2005/8/layout/process2"/>
    <dgm:cxn modelId="{3B175D7C-65ED-AA42-85C3-9C5F24F1004E}" type="presOf" srcId="{E8305749-16A0-554E-BD04-0B6B0F1F9F6C}" destId="{2A1219CD-1440-4A43-969D-74AB6FF84951}" srcOrd="0" destOrd="0" presId="urn:microsoft.com/office/officeart/2005/8/layout/process2"/>
    <dgm:cxn modelId="{9AFA817F-9D9C-F349-AF40-D47B3028C49A}" type="presOf" srcId="{9F509A1E-1577-774D-9804-F952CFE46342}" destId="{3E4717AF-D64A-C748-9DFA-9251B499C5C3}" srcOrd="0" destOrd="0" presId="urn:microsoft.com/office/officeart/2005/8/layout/process2"/>
    <dgm:cxn modelId="{F7A6E1A0-FF35-D14D-A6E7-E7A659B96408}" srcId="{C64CB95F-FAEF-AC4E-897C-5850F9980FD2}" destId="{1BD02CDC-2B86-4140-8D22-F52E59581269}" srcOrd="1" destOrd="0" parTransId="{D047785A-5FDB-BA47-819F-80B0941B7BE7}" sibTransId="{CB2E74C0-CDE7-0845-A41D-8D52B0A396C5}"/>
    <dgm:cxn modelId="{CEF19CAC-78C4-9742-B41A-2C3C8CE15A8D}" type="presOf" srcId="{9F509A1E-1577-774D-9804-F952CFE46342}" destId="{4844BC2D-961E-E64C-810C-EEBA21B1F8EF}" srcOrd="1" destOrd="0" presId="urn:microsoft.com/office/officeart/2005/8/layout/process2"/>
    <dgm:cxn modelId="{126404B5-43A6-A247-A89A-C6D8BE149772}" type="presOf" srcId="{D645F068-2BCD-4544-8814-B3BB5C5C8C46}" destId="{6276650C-855D-BD40-9FFA-2CFE2BF2120B}" srcOrd="1" destOrd="0" presId="urn:microsoft.com/office/officeart/2005/8/layout/process2"/>
    <dgm:cxn modelId="{FD60B8C3-698B-594F-86F2-62D11905EEAE}" type="presOf" srcId="{1BD02CDC-2B86-4140-8D22-F52E59581269}" destId="{C4963B13-A700-8741-A8D8-32171CA632E4}" srcOrd="0" destOrd="0" presId="urn:microsoft.com/office/officeart/2005/8/layout/process2"/>
    <dgm:cxn modelId="{A6DA66C7-4C97-9A46-BF79-FDC6300D34F5}" type="presOf" srcId="{D645F068-2BCD-4544-8814-B3BB5C5C8C46}" destId="{C5C019D9-F6DC-DF43-A68A-A571BC36D615}" srcOrd="0" destOrd="0" presId="urn:microsoft.com/office/officeart/2005/8/layout/process2"/>
    <dgm:cxn modelId="{C2D93ACC-764C-DB42-8A4B-27D71D7A560B}" srcId="{C64CB95F-FAEF-AC4E-897C-5850F9980FD2}" destId="{16B45F6C-871C-7440-8B48-FA17B884AB37}" srcOrd="2" destOrd="0" parTransId="{6A9378D4-AA51-5746-B386-680E036D8919}" sibTransId="{D645F068-2BCD-4544-8814-B3BB5C5C8C46}"/>
    <dgm:cxn modelId="{C2622DDD-FC62-684D-AD9A-9798C72F270C}" type="presOf" srcId="{84265202-DD8D-114B-9692-6481B8E9041F}" destId="{F7FCC1A3-FDDD-8E4E-B59C-25CB73795A09}" srcOrd="0" destOrd="0" presId="urn:microsoft.com/office/officeart/2005/8/layout/process2"/>
    <dgm:cxn modelId="{585C5A95-CFB2-4F4B-BAB8-6683EF34E20E}" type="presParOf" srcId="{8A05B883-7576-124B-AF09-8A5BF56E46E0}" destId="{F7FCC1A3-FDDD-8E4E-B59C-25CB73795A09}" srcOrd="0" destOrd="0" presId="urn:microsoft.com/office/officeart/2005/8/layout/process2"/>
    <dgm:cxn modelId="{2BB3825A-C874-7446-B320-17BDE1749DEC}" type="presParOf" srcId="{8A05B883-7576-124B-AF09-8A5BF56E46E0}" destId="{3E4717AF-D64A-C748-9DFA-9251B499C5C3}" srcOrd="1" destOrd="0" presId="urn:microsoft.com/office/officeart/2005/8/layout/process2"/>
    <dgm:cxn modelId="{3C2A20DB-7A6A-8B40-9B7C-DEC1F568B5BC}" type="presParOf" srcId="{3E4717AF-D64A-C748-9DFA-9251B499C5C3}" destId="{4844BC2D-961E-E64C-810C-EEBA21B1F8EF}" srcOrd="0" destOrd="0" presId="urn:microsoft.com/office/officeart/2005/8/layout/process2"/>
    <dgm:cxn modelId="{C9D515CE-C3B0-B540-9D82-8F125DCF6C0B}" type="presParOf" srcId="{8A05B883-7576-124B-AF09-8A5BF56E46E0}" destId="{C4963B13-A700-8741-A8D8-32171CA632E4}" srcOrd="2" destOrd="0" presId="urn:microsoft.com/office/officeart/2005/8/layout/process2"/>
    <dgm:cxn modelId="{03D520B8-CE9B-1542-8E8D-AEB35EADFF68}" type="presParOf" srcId="{8A05B883-7576-124B-AF09-8A5BF56E46E0}" destId="{7F1A6532-4D6F-F542-8773-64EFB7A10A59}" srcOrd="3" destOrd="0" presId="urn:microsoft.com/office/officeart/2005/8/layout/process2"/>
    <dgm:cxn modelId="{35948605-744B-C644-9AFC-E3233B8C5D62}" type="presParOf" srcId="{7F1A6532-4D6F-F542-8773-64EFB7A10A59}" destId="{6EC74325-39C4-2047-B8CD-60397A4A67F1}" srcOrd="0" destOrd="0" presId="urn:microsoft.com/office/officeart/2005/8/layout/process2"/>
    <dgm:cxn modelId="{B67539F7-33A0-EF4E-A2BE-96EE5B858121}" type="presParOf" srcId="{8A05B883-7576-124B-AF09-8A5BF56E46E0}" destId="{01785DA8-793B-D54C-9A1E-90BE0A319AB3}" srcOrd="4" destOrd="0" presId="urn:microsoft.com/office/officeart/2005/8/layout/process2"/>
    <dgm:cxn modelId="{A57780E9-866C-EC45-A490-A68B492A4F06}" type="presParOf" srcId="{8A05B883-7576-124B-AF09-8A5BF56E46E0}" destId="{C5C019D9-F6DC-DF43-A68A-A571BC36D615}" srcOrd="5" destOrd="0" presId="urn:microsoft.com/office/officeart/2005/8/layout/process2"/>
    <dgm:cxn modelId="{D060339C-5410-D64B-B5E3-2B0353D073AA}" type="presParOf" srcId="{C5C019D9-F6DC-DF43-A68A-A571BC36D615}" destId="{6276650C-855D-BD40-9FFA-2CFE2BF2120B}" srcOrd="0" destOrd="0" presId="urn:microsoft.com/office/officeart/2005/8/layout/process2"/>
    <dgm:cxn modelId="{DECA8F12-2540-1F46-918D-760F9C741EA3}" type="presParOf" srcId="{8A05B883-7576-124B-AF09-8A5BF56E46E0}" destId="{2A1219CD-1440-4A43-969D-74AB6FF84951}" srcOrd="6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64CB95F-FAEF-AC4E-897C-5850F9980FD2}" type="doc">
      <dgm:prSet loTypeId="urn:microsoft.com/office/officeart/2005/8/layout/process2" loCatId="hierarchy" qsTypeId="urn:microsoft.com/office/officeart/2005/8/quickstyle/simple1" qsCatId="simple" csTypeId="urn:microsoft.com/office/officeart/2005/8/colors/accent1_2" csCatId="accent1" phldr="1"/>
      <dgm:spPr/>
    </dgm:pt>
    <dgm:pt modelId="{1BD02CDC-2B86-4140-8D22-F52E5958126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800" dirty="0"/>
            <a:t>Animals</a:t>
          </a:r>
        </a:p>
      </dgm:t>
    </dgm:pt>
    <dgm:pt modelId="{D047785A-5FDB-BA47-819F-80B0941B7BE7}" type="parTrans" cxnId="{F7A6E1A0-FF35-D14D-A6E7-E7A659B96408}">
      <dgm:prSet/>
      <dgm:spPr/>
      <dgm:t>
        <a:bodyPr/>
        <a:lstStyle/>
        <a:p>
          <a:endParaRPr lang="en-US"/>
        </a:p>
      </dgm:t>
    </dgm:pt>
    <dgm:pt modelId="{CB2E74C0-CDE7-0845-A41D-8D52B0A396C5}" type="sibTrans" cxnId="{F7A6E1A0-FF35-D14D-A6E7-E7A659B96408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16B45F6C-871C-7440-8B48-FA17B884AB37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800" b="0" dirty="0"/>
            <a:t>Sessions</a:t>
          </a:r>
        </a:p>
      </dgm:t>
    </dgm:pt>
    <dgm:pt modelId="{6A9378D4-AA51-5746-B386-680E036D8919}" type="parTrans" cxnId="{C2D93ACC-764C-DB42-8A4B-27D71D7A560B}">
      <dgm:prSet/>
      <dgm:spPr/>
      <dgm:t>
        <a:bodyPr/>
        <a:lstStyle/>
        <a:p>
          <a:endParaRPr lang="en-US"/>
        </a:p>
      </dgm:t>
    </dgm:pt>
    <dgm:pt modelId="{D645F068-2BCD-4544-8814-B3BB5C5C8C46}" type="sibTrans" cxnId="{C2D93ACC-764C-DB42-8A4B-27D71D7A560B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E8305749-16A0-554E-BD04-0B6B0F1F9F6C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800" dirty="0"/>
            <a:t>Trials</a:t>
          </a:r>
        </a:p>
      </dgm:t>
    </dgm:pt>
    <dgm:pt modelId="{4568DBF0-C55B-5540-A406-A0A1FEE4874B}" type="parTrans" cxnId="{7C2F3A0C-92C5-CE47-8FE3-7285330EE01C}">
      <dgm:prSet/>
      <dgm:spPr/>
      <dgm:t>
        <a:bodyPr/>
        <a:lstStyle/>
        <a:p>
          <a:endParaRPr lang="en-US"/>
        </a:p>
      </dgm:t>
    </dgm:pt>
    <dgm:pt modelId="{520F03D5-0399-2743-9B96-34431AFD0E72}" type="sibTrans" cxnId="{7C2F3A0C-92C5-CE47-8FE3-7285330EE01C}">
      <dgm:prSet/>
      <dgm:spPr/>
      <dgm:t>
        <a:bodyPr/>
        <a:lstStyle/>
        <a:p>
          <a:endParaRPr lang="en-US"/>
        </a:p>
      </dgm:t>
    </dgm:pt>
    <dgm:pt modelId="{114B67C8-07AB-4247-BBBB-04CA5D6BF099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dirty="0"/>
            <a:t>Conditions (e.g., CS+/CS-)</a:t>
          </a:r>
        </a:p>
      </dgm:t>
    </dgm:pt>
    <dgm:pt modelId="{D60599BF-4E02-CE4C-AE2E-F1E30B1B5173}" type="parTrans" cxnId="{91D992B5-BEC4-1B4A-8536-194EE5C10621}">
      <dgm:prSet/>
      <dgm:spPr/>
      <dgm:t>
        <a:bodyPr/>
        <a:lstStyle/>
        <a:p>
          <a:endParaRPr lang="en-US"/>
        </a:p>
      </dgm:t>
    </dgm:pt>
    <dgm:pt modelId="{FEDCE90E-F0FA-AD45-AF0B-CEDE85821D68}" type="sibTrans" cxnId="{91D992B5-BEC4-1B4A-8536-194EE5C10621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8A05B883-7576-124B-AF09-8A5BF56E46E0}" type="pres">
      <dgm:prSet presAssocID="{C64CB95F-FAEF-AC4E-897C-5850F9980FD2}" presName="linearFlow" presStyleCnt="0">
        <dgm:presLayoutVars>
          <dgm:resizeHandles val="exact"/>
        </dgm:presLayoutVars>
      </dgm:prSet>
      <dgm:spPr/>
    </dgm:pt>
    <dgm:pt modelId="{C4963B13-A700-8741-A8D8-32171CA632E4}" type="pres">
      <dgm:prSet presAssocID="{1BD02CDC-2B86-4140-8D22-F52E59581269}" presName="node" presStyleLbl="node1" presStyleIdx="0" presStyleCnt="4" custScaleX="133695">
        <dgm:presLayoutVars>
          <dgm:bulletEnabled val="1"/>
        </dgm:presLayoutVars>
      </dgm:prSet>
      <dgm:spPr/>
    </dgm:pt>
    <dgm:pt modelId="{7F1A6532-4D6F-F542-8773-64EFB7A10A59}" type="pres">
      <dgm:prSet presAssocID="{CB2E74C0-CDE7-0845-A41D-8D52B0A396C5}" presName="sibTrans" presStyleLbl="sibTrans2D1" presStyleIdx="0" presStyleCnt="3"/>
      <dgm:spPr/>
    </dgm:pt>
    <dgm:pt modelId="{6EC74325-39C4-2047-B8CD-60397A4A67F1}" type="pres">
      <dgm:prSet presAssocID="{CB2E74C0-CDE7-0845-A41D-8D52B0A396C5}" presName="connectorText" presStyleLbl="sibTrans2D1" presStyleIdx="0" presStyleCnt="3"/>
      <dgm:spPr/>
    </dgm:pt>
    <dgm:pt modelId="{01785DA8-793B-D54C-9A1E-90BE0A319AB3}" type="pres">
      <dgm:prSet presAssocID="{16B45F6C-871C-7440-8B48-FA17B884AB37}" presName="node" presStyleLbl="node1" presStyleIdx="1" presStyleCnt="4" custScaleX="133695">
        <dgm:presLayoutVars>
          <dgm:bulletEnabled val="1"/>
        </dgm:presLayoutVars>
      </dgm:prSet>
      <dgm:spPr/>
    </dgm:pt>
    <dgm:pt modelId="{C5C019D9-F6DC-DF43-A68A-A571BC36D615}" type="pres">
      <dgm:prSet presAssocID="{D645F068-2BCD-4544-8814-B3BB5C5C8C46}" presName="sibTrans" presStyleLbl="sibTrans2D1" presStyleIdx="1" presStyleCnt="3"/>
      <dgm:spPr/>
    </dgm:pt>
    <dgm:pt modelId="{6276650C-855D-BD40-9FFA-2CFE2BF2120B}" type="pres">
      <dgm:prSet presAssocID="{D645F068-2BCD-4544-8814-B3BB5C5C8C46}" presName="connectorText" presStyleLbl="sibTrans2D1" presStyleIdx="1" presStyleCnt="3"/>
      <dgm:spPr/>
    </dgm:pt>
    <dgm:pt modelId="{332E69B4-E8C3-214A-BF7B-1A40B7255381}" type="pres">
      <dgm:prSet presAssocID="{114B67C8-07AB-4247-BBBB-04CA5D6BF099}" presName="node" presStyleLbl="node1" presStyleIdx="2" presStyleCnt="4" custScaleX="133695">
        <dgm:presLayoutVars>
          <dgm:bulletEnabled val="1"/>
        </dgm:presLayoutVars>
      </dgm:prSet>
      <dgm:spPr/>
    </dgm:pt>
    <dgm:pt modelId="{1D27A993-2A95-144F-AF50-87CBEE052CFB}" type="pres">
      <dgm:prSet presAssocID="{FEDCE90E-F0FA-AD45-AF0B-CEDE85821D68}" presName="sibTrans" presStyleLbl="sibTrans2D1" presStyleIdx="2" presStyleCnt="3"/>
      <dgm:spPr/>
    </dgm:pt>
    <dgm:pt modelId="{159CDA67-8257-334A-ABC2-F1340C6E7C16}" type="pres">
      <dgm:prSet presAssocID="{FEDCE90E-F0FA-AD45-AF0B-CEDE85821D68}" presName="connectorText" presStyleLbl="sibTrans2D1" presStyleIdx="2" presStyleCnt="3"/>
      <dgm:spPr/>
    </dgm:pt>
    <dgm:pt modelId="{2A1219CD-1440-4A43-969D-74AB6FF84951}" type="pres">
      <dgm:prSet presAssocID="{E8305749-16A0-554E-BD04-0B6B0F1F9F6C}" presName="node" presStyleLbl="node1" presStyleIdx="3" presStyleCnt="4" custScaleX="133695">
        <dgm:presLayoutVars>
          <dgm:bulletEnabled val="1"/>
        </dgm:presLayoutVars>
      </dgm:prSet>
      <dgm:spPr/>
    </dgm:pt>
  </dgm:ptLst>
  <dgm:cxnLst>
    <dgm:cxn modelId="{3EABC403-CD08-4245-9686-B29D9FBFE40E}" type="presOf" srcId="{16B45F6C-871C-7440-8B48-FA17B884AB37}" destId="{01785DA8-793B-D54C-9A1E-90BE0A319AB3}" srcOrd="0" destOrd="0" presId="urn:microsoft.com/office/officeart/2005/8/layout/process2"/>
    <dgm:cxn modelId="{7C2F3A0C-92C5-CE47-8FE3-7285330EE01C}" srcId="{C64CB95F-FAEF-AC4E-897C-5850F9980FD2}" destId="{E8305749-16A0-554E-BD04-0B6B0F1F9F6C}" srcOrd="3" destOrd="0" parTransId="{4568DBF0-C55B-5540-A406-A0A1FEE4874B}" sibTransId="{520F03D5-0399-2743-9B96-34431AFD0E72}"/>
    <dgm:cxn modelId="{51CC9137-CA5A-A44A-986D-44AD47924748}" type="presOf" srcId="{CB2E74C0-CDE7-0845-A41D-8D52B0A396C5}" destId="{7F1A6532-4D6F-F542-8773-64EFB7A10A59}" srcOrd="0" destOrd="0" presId="urn:microsoft.com/office/officeart/2005/8/layout/process2"/>
    <dgm:cxn modelId="{BCBFB052-75BD-8647-ADBB-35CE6BD3D612}" type="presOf" srcId="{C64CB95F-FAEF-AC4E-897C-5850F9980FD2}" destId="{8A05B883-7576-124B-AF09-8A5BF56E46E0}" srcOrd="0" destOrd="0" presId="urn:microsoft.com/office/officeart/2005/8/layout/process2"/>
    <dgm:cxn modelId="{7A7BF17B-95AB-9C41-9113-C94728F25033}" type="presOf" srcId="{CB2E74C0-CDE7-0845-A41D-8D52B0A396C5}" destId="{6EC74325-39C4-2047-B8CD-60397A4A67F1}" srcOrd="1" destOrd="0" presId="urn:microsoft.com/office/officeart/2005/8/layout/process2"/>
    <dgm:cxn modelId="{3B175D7C-65ED-AA42-85C3-9C5F24F1004E}" type="presOf" srcId="{E8305749-16A0-554E-BD04-0B6B0F1F9F6C}" destId="{2A1219CD-1440-4A43-969D-74AB6FF84951}" srcOrd="0" destOrd="0" presId="urn:microsoft.com/office/officeart/2005/8/layout/process2"/>
    <dgm:cxn modelId="{8003DA9C-450A-D34F-BB09-90116C4E4370}" type="presOf" srcId="{114B67C8-07AB-4247-BBBB-04CA5D6BF099}" destId="{332E69B4-E8C3-214A-BF7B-1A40B7255381}" srcOrd="0" destOrd="0" presId="urn:microsoft.com/office/officeart/2005/8/layout/process2"/>
    <dgm:cxn modelId="{F7A6E1A0-FF35-D14D-A6E7-E7A659B96408}" srcId="{C64CB95F-FAEF-AC4E-897C-5850F9980FD2}" destId="{1BD02CDC-2B86-4140-8D22-F52E59581269}" srcOrd="0" destOrd="0" parTransId="{D047785A-5FDB-BA47-819F-80B0941B7BE7}" sibTransId="{CB2E74C0-CDE7-0845-A41D-8D52B0A396C5}"/>
    <dgm:cxn modelId="{126404B5-43A6-A247-A89A-C6D8BE149772}" type="presOf" srcId="{D645F068-2BCD-4544-8814-B3BB5C5C8C46}" destId="{6276650C-855D-BD40-9FFA-2CFE2BF2120B}" srcOrd="1" destOrd="0" presId="urn:microsoft.com/office/officeart/2005/8/layout/process2"/>
    <dgm:cxn modelId="{91D992B5-BEC4-1B4A-8536-194EE5C10621}" srcId="{C64CB95F-FAEF-AC4E-897C-5850F9980FD2}" destId="{114B67C8-07AB-4247-BBBB-04CA5D6BF099}" srcOrd="2" destOrd="0" parTransId="{D60599BF-4E02-CE4C-AE2E-F1E30B1B5173}" sibTransId="{FEDCE90E-F0FA-AD45-AF0B-CEDE85821D68}"/>
    <dgm:cxn modelId="{FD60B8C3-698B-594F-86F2-62D11905EEAE}" type="presOf" srcId="{1BD02CDC-2B86-4140-8D22-F52E59581269}" destId="{C4963B13-A700-8741-A8D8-32171CA632E4}" srcOrd="0" destOrd="0" presId="urn:microsoft.com/office/officeart/2005/8/layout/process2"/>
    <dgm:cxn modelId="{A6DA66C7-4C97-9A46-BF79-FDC6300D34F5}" type="presOf" srcId="{D645F068-2BCD-4544-8814-B3BB5C5C8C46}" destId="{C5C019D9-F6DC-DF43-A68A-A571BC36D615}" srcOrd="0" destOrd="0" presId="urn:microsoft.com/office/officeart/2005/8/layout/process2"/>
    <dgm:cxn modelId="{C2D93ACC-764C-DB42-8A4B-27D71D7A560B}" srcId="{C64CB95F-FAEF-AC4E-897C-5850F9980FD2}" destId="{16B45F6C-871C-7440-8B48-FA17B884AB37}" srcOrd="1" destOrd="0" parTransId="{6A9378D4-AA51-5746-B386-680E036D8919}" sibTransId="{D645F068-2BCD-4544-8814-B3BB5C5C8C46}"/>
    <dgm:cxn modelId="{9D6421D7-F560-6645-8503-2FE3D77C1360}" type="presOf" srcId="{FEDCE90E-F0FA-AD45-AF0B-CEDE85821D68}" destId="{159CDA67-8257-334A-ABC2-F1340C6E7C16}" srcOrd="1" destOrd="0" presId="urn:microsoft.com/office/officeart/2005/8/layout/process2"/>
    <dgm:cxn modelId="{EDBB52DB-1D67-484E-B85E-FD8892D3015E}" type="presOf" srcId="{FEDCE90E-F0FA-AD45-AF0B-CEDE85821D68}" destId="{1D27A993-2A95-144F-AF50-87CBEE052CFB}" srcOrd="0" destOrd="0" presId="urn:microsoft.com/office/officeart/2005/8/layout/process2"/>
    <dgm:cxn modelId="{C9D515CE-C3B0-B540-9D82-8F125DCF6C0B}" type="presParOf" srcId="{8A05B883-7576-124B-AF09-8A5BF56E46E0}" destId="{C4963B13-A700-8741-A8D8-32171CA632E4}" srcOrd="0" destOrd="0" presId="urn:microsoft.com/office/officeart/2005/8/layout/process2"/>
    <dgm:cxn modelId="{03D520B8-CE9B-1542-8E8D-AEB35EADFF68}" type="presParOf" srcId="{8A05B883-7576-124B-AF09-8A5BF56E46E0}" destId="{7F1A6532-4D6F-F542-8773-64EFB7A10A59}" srcOrd="1" destOrd="0" presId="urn:microsoft.com/office/officeart/2005/8/layout/process2"/>
    <dgm:cxn modelId="{35948605-744B-C644-9AFC-E3233B8C5D62}" type="presParOf" srcId="{7F1A6532-4D6F-F542-8773-64EFB7A10A59}" destId="{6EC74325-39C4-2047-B8CD-60397A4A67F1}" srcOrd="0" destOrd="0" presId="urn:microsoft.com/office/officeart/2005/8/layout/process2"/>
    <dgm:cxn modelId="{B67539F7-33A0-EF4E-A2BE-96EE5B858121}" type="presParOf" srcId="{8A05B883-7576-124B-AF09-8A5BF56E46E0}" destId="{01785DA8-793B-D54C-9A1E-90BE0A319AB3}" srcOrd="2" destOrd="0" presId="urn:microsoft.com/office/officeart/2005/8/layout/process2"/>
    <dgm:cxn modelId="{A57780E9-866C-EC45-A490-A68B492A4F06}" type="presParOf" srcId="{8A05B883-7576-124B-AF09-8A5BF56E46E0}" destId="{C5C019D9-F6DC-DF43-A68A-A571BC36D615}" srcOrd="3" destOrd="0" presId="urn:microsoft.com/office/officeart/2005/8/layout/process2"/>
    <dgm:cxn modelId="{D060339C-5410-D64B-B5E3-2B0353D073AA}" type="presParOf" srcId="{C5C019D9-F6DC-DF43-A68A-A571BC36D615}" destId="{6276650C-855D-BD40-9FFA-2CFE2BF2120B}" srcOrd="0" destOrd="0" presId="urn:microsoft.com/office/officeart/2005/8/layout/process2"/>
    <dgm:cxn modelId="{AFCE61ED-B2AA-F74B-8541-6547ACCB0802}" type="presParOf" srcId="{8A05B883-7576-124B-AF09-8A5BF56E46E0}" destId="{332E69B4-E8C3-214A-BF7B-1A40B7255381}" srcOrd="4" destOrd="0" presId="urn:microsoft.com/office/officeart/2005/8/layout/process2"/>
    <dgm:cxn modelId="{B7ACFA41-F0FD-5E47-A430-3B8AEE09BD9F}" type="presParOf" srcId="{8A05B883-7576-124B-AF09-8A5BF56E46E0}" destId="{1D27A993-2A95-144F-AF50-87CBEE052CFB}" srcOrd="5" destOrd="0" presId="urn:microsoft.com/office/officeart/2005/8/layout/process2"/>
    <dgm:cxn modelId="{EE34669B-5194-BE47-B211-64AD5A9E9AD1}" type="presParOf" srcId="{1D27A993-2A95-144F-AF50-87CBEE052CFB}" destId="{159CDA67-8257-334A-ABC2-F1340C6E7C16}" srcOrd="0" destOrd="0" presId="urn:microsoft.com/office/officeart/2005/8/layout/process2"/>
    <dgm:cxn modelId="{DECA8F12-2540-1F46-918D-760F9C741EA3}" type="presParOf" srcId="{8A05B883-7576-124B-AF09-8A5BF56E46E0}" destId="{2A1219CD-1440-4A43-969D-74AB6FF84951}" srcOrd="6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CC1A3-FDDD-8E4E-B59C-25CB73795A09}">
      <dsp:nvSpPr>
        <dsp:cNvPr id="0" name=""/>
        <dsp:cNvSpPr/>
      </dsp:nvSpPr>
      <dsp:spPr>
        <a:xfrm>
          <a:off x="834165" y="0"/>
          <a:ext cx="3235001" cy="604700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(e.g., Treatment/Control)</a:t>
          </a:r>
        </a:p>
      </dsp:txBody>
      <dsp:txXfrm>
        <a:off x="851876" y="17711"/>
        <a:ext cx="3199579" cy="569278"/>
      </dsp:txXfrm>
    </dsp:sp>
    <dsp:sp modelId="{3E4717AF-D64A-C748-9DFA-9251B499C5C3}">
      <dsp:nvSpPr>
        <dsp:cNvPr id="0" name=""/>
        <dsp:cNvSpPr/>
      </dsp:nvSpPr>
      <dsp:spPr>
        <a:xfrm rot="5313514">
          <a:off x="2348482" y="621444"/>
          <a:ext cx="229274" cy="272115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380620" y="642875"/>
        <a:ext cx="163269" cy="160492"/>
      </dsp:txXfrm>
    </dsp:sp>
    <dsp:sp modelId="{C4963B13-A700-8741-A8D8-32171CA632E4}">
      <dsp:nvSpPr>
        <dsp:cNvPr id="0" name=""/>
        <dsp:cNvSpPr/>
      </dsp:nvSpPr>
      <dsp:spPr>
        <a:xfrm>
          <a:off x="856080" y="910303"/>
          <a:ext cx="3236984" cy="604700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Animals</a:t>
          </a:r>
        </a:p>
      </dsp:txBody>
      <dsp:txXfrm>
        <a:off x="873791" y="928014"/>
        <a:ext cx="3201562" cy="569278"/>
      </dsp:txXfrm>
    </dsp:sp>
    <dsp:sp modelId="{7F1A6532-4D6F-F542-8773-64EFB7A10A59}">
      <dsp:nvSpPr>
        <dsp:cNvPr id="0" name=""/>
        <dsp:cNvSpPr/>
      </dsp:nvSpPr>
      <dsp:spPr>
        <a:xfrm rot="5400000">
          <a:off x="2361191" y="1530120"/>
          <a:ext cx="226762" cy="272115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392938" y="1552797"/>
        <a:ext cx="163269" cy="158733"/>
      </dsp:txXfrm>
    </dsp:sp>
    <dsp:sp modelId="{01785DA8-793B-D54C-9A1E-90BE0A319AB3}">
      <dsp:nvSpPr>
        <dsp:cNvPr id="0" name=""/>
        <dsp:cNvSpPr/>
      </dsp:nvSpPr>
      <dsp:spPr>
        <a:xfrm>
          <a:off x="856080" y="1817353"/>
          <a:ext cx="3236984" cy="604700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Sessions</a:t>
          </a:r>
        </a:p>
      </dsp:txBody>
      <dsp:txXfrm>
        <a:off x="873791" y="1835064"/>
        <a:ext cx="3201562" cy="569278"/>
      </dsp:txXfrm>
    </dsp:sp>
    <dsp:sp modelId="{C5C019D9-F6DC-DF43-A68A-A571BC36D615}">
      <dsp:nvSpPr>
        <dsp:cNvPr id="0" name=""/>
        <dsp:cNvSpPr/>
      </dsp:nvSpPr>
      <dsp:spPr>
        <a:xfrm rot="5400000">
          <a:off x="2361191" y="2437171"/>
          <a:ext cx="226762" cy="272115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392938" y="2459848"/>
        <a:ext cx="163269" cy="158733"/>
      </dsp:txXfrm>
    </dsp:sp>
    <dsp:sp modelId="{2A1219CD-1440-4A43-969D-74AB6FF84951}">
      <dsp:nvSpPr>
        <dsp:cNvPr id="0" name=""/>
        <dsp:cNvSpPr/>
      </dsp:nvSpPr>
      <dsp:spPr>
        <a:xfrm>
          <a:off x="856080" y="2724404"/>
          <a:ext cx="3236984" cy="604700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Trials</a:t>
          </a:r>
        </a:p>
      </dsp:txBody>
      <dsp:txXfrm>
        <a:off x="873791" y="2742115"/>
        <a:ext cx="3201562" cy="5692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63B13-A700-8741-A8D8-32171CA632E4}">
      <dsp:nvSpPr>
        <dsp:cNvPr id="0" name=""/>
        <dsp:cNvSpPr/>
      </dsp:nvSpPr>
      <dsp:spPr>
        <a:xfrm>
          <a:off x="814824" y="3252"/>
          <a:ext cx="3233816" cy="604700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Animals</a:t>
          </a:r>
        </a:p>
      </dsp:txBody>
      <dsp:txXfrm>
        <a:off x="832535" y="20963"/>
        <a:ext cx="3198394" cy="569278"/>
      </dsp:txXfrm>
    </dsp:sp>
    <dsp:sp modelId="{7F1A6532-4D6F-F542-8773-64EFB7A10A59}">
      <dsp:nvSpPr>
        <dsp:cNvPr id="0" name=""/>
        <dsp:cNvSpPr/>
      </dsp:nvSpPr>
      <dsp:spPr>
        <a:xfrm rot="5400000">
          <a:off x="2318351" y="623070"/>
          <a:ext cx="226762" cy="272115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350098" y="645747"/>
        <a:ext cx="163269" cy="158733"/>
      </dsp:txXfrm>
    </dsp:sp>
    <dsp:sp modelId="{01785DA8-793B-D54C-9A1E-90BE0A319AB3}">
      <dsp:nvSpPr>
        <dsp:cNvPr id="0" name=""/>
        <dsp:cNvSpPr/>
      </dsp:nvSpPr>
      <dsp:spPr>
        <a:xfrm>
          <a:off x="814824" y="910303"/>
          <a:ext cx="3233816" cy="604700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Sessions</a:t>
          </a:r>
        </a:p>
      </dsp:txBody>
      <dsp:txXfrm>
        <a:off x="832535" y="928014"/>
        <a:ext cx="3198394" cy="569278"/>
      </dsp:txXfrm>
    </dsp:sp>
    <dsp:sp modelId="{C5C019D9-F6DC-DF43-A68A-A571BC36D615}">
      <dsp:nvSpPr>
        <dsp:cNvPr id="0" name=""/>
        <dsp:cNvSpPr/>
      </dsp:nvSpPr>
      <dsp:spPr>
        <a:xfrm rot="5400000">
          <a:off x="2318351" y="1530120"/>
          <a:ext cx="226762" cy="272115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350098" y="1552797"/>
        <a:ext cx="163269" cy="158733"/>
      </dsp:txXfrm>
    </dsp:sp>
    <dsp:sp modelId="{332E69B4-E8C3-214A-BF7B-1A40B7255381}">
      <dsp:nvSpPr>
        <dsp:cNvPr id="0" name=""/>
        <dsp:cNvSpPr/>
      </dsp:nvSpPr>
      <dsp:spPr>
        <a:xfrm>
          <a:off x="814824" y="1817353"/>
          <a:ext cx="3233816" cy="604700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Conditions (e.g., CS+/CS-)</a:t>
          </a:r>
        </a:p>
      </dsp:txBody>
      <dsp:txXfrm>
        <a:off x="832535" y="1835064"/>
        <a:ext cx="3198394" cy="569278"/>
      </dsp:txXfrm>
    </dsp:sp>
    <dsp:sp modelId="{1D27A993-2A95-144F-AF50-87CBEE052CFB}">
      <dsp:nvSpPr>
        <dsp:cNvPr id="0" name=""/>
        <dsp:cNvSpPr/>
      </dsp:nvSpPr>
      <dsp:spPr>
        <a:xfrm rot="5400000">
          <a:off x="2318351" y="2437171"/>
          <a:ext cx="226762" cy="272115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350098" y="2459848"/>
        <a:ext cx="163269" cy="158733"/>
      </dsp:txXfrm>
    </dsp:sp>
    <dsp:sp modelId="{2A1219CD-1440-4A43-969D-74AB6FF84951}">
      <dsp:nvSpPr>
        <dsp:cNvPr id="0" name=""/>
        <dsp:cNvSpPr/>
      </dsp:nvSpPr>
      <dsp:spPr>
        <a:xfrm>
          <a:off x="814824" y="2724404"/>
          <a:ext cx="3233816" cy="604700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Trials</a:t>
          </a:r>
        </a:p>
      </dsp:txBody>
      <dsp:txXfrm>
        <a:off x="832535" y="2742115"/>
        <a:ext cx="3198394" cy="5692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A3C425-95CF-AF44-9460-F82A643799CD}">
      <dsp:nvSpPr>
        <dsp:cNvPr id="0" name=""/>
        <dsp:cNvSpPr/>
      </dsp:nvSpPr>
      <dsp:spPr>
        <a:xfrm>
          <a:off x="3803845" y="2543437"/>
          <a:ext cx="708888" cy="162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44"/>
              </a:lnTo>
              <a:lnTo>
                <a:pt x="708888" y="81844"/>
              </a:lnTo>
              <a:lnTo>
                <a:pt x="708888" y="1623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23190-0491-0142-9310-46DB4B0C6AFC}">
      <dsp:nvSpPr>
        <dsp:cNvPr id="0" name=""/>
        <dsp:cNvSpPr/>
      </dsp:nvSpPr>
      <dsp:spPr>
        <a:xfrm>
          <a:off x="3094956" y="2543437"/>
          <a:ext cx="708888" cy="162399"/>
        </a:xfrm>
        <a:custGeom>
          <a:avLst/>
          <a:gdLst/>
          <a:ahLst/>
          <a:cxnLst/>
          <a:rect l="0" t="0" r="0" b="0"/>
          <a:pathLst>
            <a:path>
              <a:moveTo>
                <a:pt x="708888" y="0"/>
              </a:moveTo>
              <a:lnTo>
                <a:pt x="708888" y="81844"/>
              </a:lnTo>
              <a:lnTo>
                <a:pt x="0" y="81844"/>
              </a:lnTo>
              <a:lnTo>
                <a:pt x="0" y="1623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AF862-C725-004C-8AFC-CB8B080F5E0F}">
      <dsp:nvSpPr>
        <dsp:cNvPr id="0" name=""/>
        <dsp:cNvSpPr/>
      </dsp:nvSpPr>
      <dsp:spPr>
        <a:xfrm>
          <a:off x="2386068" y="1865481"/>
          <a:ext cx="1417777" cy="162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44"/>
              </a:lnTo>
              <a:lnTo>
                <a:pt x="1417777" y="81844"/>
              </a:lnTo>
              <a:lnTo>
                <a:pt x="1417777" y="1623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64E69-D8DB-B843-99E1-A4A34EAF02B5}">
      <dsp:nvSpPr>
        <dsp:cNvPr id="0" name=""/>
        <dsp:cNvSpPr/>
      </dsp:nvSpPr>
      <dsp:spPr>
        <a:xfrm>
          <a:off x="968290" y="2543437"/>
          <a:ext cx="708888" cy="162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44"/>
              </a:lnTo>
              <a:lnTo>
                <a:pt x="708888" y="81844"/>
              </a:lnTo>
              <a:lnTo>
                <a:pt x="708888" y="1623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FBE36-4C15-F744-BCED-E5997F5AEBD6}">
      <dsp:nvSpPr>
        <dsp:cNvPr id="0" name=""/>
        <dsp:cNvSpPr/>
      </dsp:nvSpPr>
      <dsp:spPr>
        <a:xfrm>
          <a:off x="259402" y="2543437"/>
          <a:ext cx="708888" cy="162399"/>
        </a:xfrm>
        <a:custGeom>
          <a:avLst/>
          <a:gdLst/>
          <a:ahLst/>
          <a:cxnLst/>
          <a:rect l="0" t="0" r="0" b="0"/>
          <a:pathLst>
            <a:path>
              <a:moveTo>
                <a:pt x="708888" y="0"/>
              </a:moveTo>
              <a:lnTo>
                <a:pt x="708888" y="81844"/>
              </a:lnTo>
              <a:lnTo>
                <a:pt x="0" y="81844"/>
              </a:lnTo>
              <a:lnTo>
                <a:pt x="0" y="1623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FDEF2-8D72-0C44-B208-2713F05A574F}">
      <dsp:nvSpPr>
        <dsp:cNvPr id="0" name=""/>
        <dsp:cNvSpPr/>
      </dsp:nvSpPr>
      <dsp:spPr>
        <a:xfrm>
          <a:off x="968290" y="1865481"/>
          <a:ext cx="1417777" cy="162399"/>
        </a:xfrm>
        <a:custGeom>
          <a:avLst/>
          <a:gdLst/>
          <a:ahLst/>
          <a:cxnLst/>
          <a:rect l="0" t="0" r="0" b="0"/>
          <a:pathLst>
            <a:path>
              <a:moveTo>
                <a:pt x="1417777" y="0"/>
              </a:moveTo>
              <a:lnTo>
                <a:pt x="1417777" y="81844"/>
              </a:lnTo>
              <a:lnTo>
                <a:pt x="0" y="81844"/>
              </a:lnTo>
              <a:lnTo>
                <a:pt x="0" y="1623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1A4A36-5721-564E-B8AB-F23BBEF2473C}">
      <dsp:nvSpPr>
        <dsp:cNvPr id="0" name=""/>
        <dsp:cNvSpPr/>
      </dsp:nvSpPr>
      <dsp:spPr>
        <a:xfrm>
          <a:off x="2128290" y="1349926"/>
          <a:ext cx="515555" cy="5155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419A3-8EDA-FD47-B07C-8E9E57366E18}">
      <dsp:nvSpPr>
        <dsp:cNvPr id="0" name=""/>
        <dsp:cNvSpPr/>
      </dsp:nvSpPr>
      <dsp:spPr>
        <a:xfrm>
          <a:off x="2643845" y="1348637"/>
          <a:ext cx="773332" cy="515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Age</a:t>
          </a:r>
        </a:p>
      </dsp:txBody>
      <dsp:txXfrm>
        <a:off x="2643845" y="1348637"/>
        <a:ext cx="773332" cy="515555"/>
      </dsp:txXfrm>
    </dsp:sp>
    <dsp:sp modelId="{48C36ADF-FA2E-6D47-89E6-5D914FCCC6D0}">
      <dsp:nvSpPr>
        <dsp:cNvPr id="0" name=""/>
        <dsp:cNvSpPr/>
      </dsp:nvSpPr>
      <dsp:spPr>
        <a:xfrm>
          <a:off x="710513" y="2027881"/>
          <a:ext cx="515555" cy="5155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1F3D7-D0ED-7D4F-8583-290A54D54426}">
      <dsp:nvSpPr>
        <dsp:cNvPr id="0" name=""/>
        <dsp:cNvSpPr/>
      </dsp:nvSpPr>
      <dsp:spPr>
        <a:xfrm>
          <a:off x="1226068" y="2026592"/>
          <a:ext cx="773332" cy="515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1226068" y="2026592"/>
        <a:ext cx="773332" cy="515555"/>
      </dsp:txXfrm>
    </dsp:sp>
    <dsp:sp modelId="{0CC628A5-7650-1840-8F49-0A2A2EB24312}">
      <dsp:nvSpPr>
        <dsp:cNvPr id="0" name=""/>
        <dsp:cNvSpPr/>
      </dsp:nvSpPr>
      <dsp:spPr>
        <a:xfrm>
          <a:off x="1624" y="2705837"/>
          <a:ext cx="515555" cy="5155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FC1E5-BEE2-774B-A344-5B52FD7D743D}">
      <dsp:nvSpPr>
        <dsp:cNvPr id="0" name=""/>
        <dsp:cNvSpPr/>
      </dsp:nvSpPr>
      <dsp:spPr>
        <a:xfrm>
          <a:off x="517179" y="2704548"/>
          <a:ext cx="773332" cy="515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17179" y="2704548"/>
        <a:ext cx="773332" cy="515555"/>
      </dsp:txXfrm>
    </dsp:sp>
    <dsp:sp modelId="{05B0712F-537D-4A42-8ECE-391A63A435C9}">
      <dsp:nvSpPr>
        <dsp:cNvPr id="0" name=""/>
        <dsp:cNvSpPr/>
      </dsp:nvSpPr>
      <dsp:spPr>
        <a:xfrm>
          <a:off x="1419401" y="2705837"/>
          <a:ext cx="515555" cy="5155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5CE12-9FC5-A049-9FB6-A990C102594F}">
      <dsp:nvSpPr>
        <dsp:cNvPr id="0" name=""/>
        <dsp:cNvSpPr/>
      </dsp:nvSpPr>
      <dsp:spPr>
        <a:xfrm>
          <a:off x="1934957" y="2704548"/>
          <a:ext cx="773332" cy="515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1934957" y="2704548"/>
        <a:ext cx="773332" cy="515555"/>
      </dsp:txXfrm>
    </dsp:sp>
    <dsp:sp modelId="{364D571F-DD4D-5F4B-8245-34DE2471DFFB}">
      <dsp:nvSpPr>
        <dsp:cNvPr id="0" name=""/>
        <dsp:cNvSpPr/>
      </dsp:nvSpPr>
      <dsp:spPr>
        <a:xfrm>
          <a:off x="3546067" y="2027881"/>
          <a:ext cx="515555" cy="5155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B5811-E96B-8E44-988D-304EB314990C}">
      <dsp:nvSpPr>
        <dsp:cNvPr id="0" name=""/>
        <dsp:cNvSpPr/>
      </dsp:nvSpPr>
      <dsp:spPr>
        <a:xfrm>
          <a:off x="4061622" y="2026592"/>
          <a:ext cx="773332" cy="515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061622" y="2026592"/>
        <a:ext cx="773332" cy="515555"/>
      </dsp:txXfrm>
    </dsp:sp>
    <dsp:sp modelId="{B6012B1A-DEBF-044B-AA3A-50D849F5A7AD}">
      <dsp:nvSpPr>
        <dsp:cNvPr id="0" name=""/>
        <dsp:cNvSpPr/>
      </dsp:nvSpPr>
      <dsp:spPr>
        <a:xfrm>
          <a:off x="2837178" y="2705837"/>
          <a:ext cx="515555" cy="5155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ABC37-F8A1-FC4C-8F11-EE1605F86A07}">
      <dsp:nvSpPr>
        <dsp:cNvPr id="0" name=""/>
        <dsp:cNvSpPr/>
      </dsp:nvSpPr>
      <dsp:spPr>
        <a:xfrm>
          <a:off x="3352734" y="2704548"/>
          <a:ext cx="773332" cy="515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352734" y="2704548"/>
        <a:ext cx="773332" cy="515555"/>
      </dsp:txXfrm>
    </dsp:sp>
    <dsp:sp modelId="{1531EE73-F63A-8C4B-9B81-044ADD4150DB}">
      <dsp:nvSpPr>
        <dsp:cNvPr id="0" name=""/>
        <dsp:cNvSpPr/>
      </dsp:nvSpPr>
      <dsp:spPr>
        <a:xfrm>
          <a:off x="4254956" y="2705837"/>
          <a:ext cx="515555" cy="5155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0592F-17F5-3942-82C6-89C3DE789AE1}">
      <dsp:nvSpPr>
        <dsp:cNvPr id="0" name=""/>
        <dsp:cNvSpPr/>
      </dsp:nvSpPr>
      <dsp:spPr>
        <a:xfrm>
          <a:off x="4770511" y="2704548"/>
          <a:ext cx="773332" cy="515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770511" y="2704548"/>
        <a:ext cx="773332" cy="5155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CC1A3-FDDD-8E4E-B59C-25CB73795A09}">
      <dsp:nvSpPr>
        <dsp:cNvPr id="0" name=""/>
        <dsp:cNvSpPr/>
      </dsp:nvSpPr>
      <dsp:spPr>
        <a:xfrm>
          <a:off x="151715" y="0"/>
          <a:ext cx="2743207" cy="464651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(e.g., Treatment/Control)</a:t>
          </a:r>
        </a:p>
      </dsp:txBody>
      <dsp:txXfrm>
        <a:off x="165324" y="13609"/>
        <a:ext cx="2715989" cy="437433"/>
      </dsp:txXfrm>
    </dsp:sp>
    <dsp:sp modelId="{3E4717AF-D64A-C748-9DFA-9251B499C5C3}">
      <dsp:nvSpPr>
        <dsp:cNvPr id="0" name=""/>
        <dsp:cNvSpPr/>
      </dsp:nvSpPr>
      <dsp:spPr>
        <a:xfrm rot="5313514">
          <a:off x="1444032" y="477517"/>
          <a:ext cx="176174" cy="209093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468727" y="493984"/>
        <a:ext cx="125455" cy="123322"/>
      </dsp:txXfrm>
    </dsp:sp>
    <dsp:sp modelId="{C4963B13-A700-8741-A8D8-32171CA632E4}">
      <dsp:nvSpPr>
        <dsp:cNvPr id="0" name=""/>
        <dsp:cNvSpPr/>
      </dsp:nvSpPr>
      <dsp:spPr>
        <a:xfrm>
          <a:off x="169316" y="699476"/>
          <a:ext cx="2743207" cy="46465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Animals</a:t>
          </a:r>
        </a:p>
      </dsp:txBody>
      <dsp:txXfrm>
        <a:off x="182925" y="713085"/>
        <a:ext cx="2715989" cy="437433"/>
      </dsp:txXfrm>
    </dsp:sp>
    <dsp:sp modelId="{7F1A6532-4D6F-F542-8773-64EFB7A10A59}">
      <dsp:nvSpPr>
        <dsp:cNvPr id="0" name=""/>
        <dsp:cNvSpPr/>
      </dsp:nvSpPr>
      <dsp:spPr>
        <a:xfrm rot="5400000">
          <a:off x="1453797" y="1175743"/>
          <a:ext cx="174244" cy="209093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478192" y="1193168"/>
        <a:ext cx="125455" cy="121971"/>
      </dsp:txXfrm>
    </dsp:sp>
    <dsp:sp modelId="{01785DA8-793B-D54C-9A1E-90BE0A319AB3}">
      <dsp:nvSpPr>
        <dsp:cNvPr id="0" name=""/>
        <dsp:cNvSpPr/>
      </dsp:nvSpPr>
      <dsp:spPr>
        <a:xfrm>
          <a:off x="169316" y="1396452"/>
          <a:ext cx="2743207" cy="46465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Sessions</a:t>
          </a:r>
        </a:p>
      </dsp:txBody>
      <dsp:txXfrm>
        <a:off x="182925" y="1410061"/>
        <a:ext cx="2715989" cy="437433"/>
      </dsp:txXfrm>
    </dsp:sp>
    <dsp:sp modelId="{C5C019D9-F6DC-DF43-A68A-A571BC36D615}">
      <dsp:nvSpPr>
        <dsp:cNvPr id="0" name=""/>
        <dsp:cNvSpPr/>
      </dsp:nvSpPr>
      <dsp:spPr>
        <a:xfrm rot="5400000">
          <a:off x="1453797" y="1872720"/>
          <a:ext cx="174244" cy="209093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478192" y="1890145"/>
        <a:ext cx="125455" cy="121971"/>
      </dsp:txXfrm>
    </dsp:sp>
    <dsp:sp modelId="{2A1219CD-1440-4A43-969D-74AB6FF84951}">
      <dsp:nvSpPr>
        <dsp:cNvPr id="0" name=""/>
        <dsp:cNvSpPr/>
      </dsp:nvSpPr>
      <dsp:spPr>
        <a:xfrm>
          <a:off x="169316" y="2093429"/>
          <a:ext cx="2743207" cy="46465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Trials</a:t>
          </a:r>
        </a:p>
      </dsp:txBody>
      <dsp:txXfrm>
        <a:off x="182925" y="2107038"/>
        <a:ext cx="2715989" cy="4374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63B13-A700-8741-A8D8-32171CA632E4}">
      <dsp:nvSpPr>
        <dsp:cNvPr id="0" name=""/>
        <dsp:cNvSpPr/>
      </dsp:nvSpPr>
      <dsp:spPr>
        <a:xfrm>
          <a:off x="306410" y="2499"/>
          <a:ext cx="2743207" cy="46465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Animals</a:t>
          </a:r>
        </a:p>
      </dsp:txBody>
      <dsp:txXfrm>
        <a:off x="320019" y="16108"/>
        <a:ext cx="2715989" cy="437433"/>
      </dsp:txXfrm>
    </dsp:sp>
    <dsp:sp modelId="{7F1A6532-4D6F-F542-8773-64EFB7A10A59}">
      <dsp:nvSpPr>
        <dsp:cNvPr id="0" name=""/>
        <dsp:cNvSpPr/>
      </dsp:nvSpPr>
      <dsp:spPr>
        <a:xfrm rot="5400000">
          <a:off x="1590891" y="478766"/>
          <a:ext cx="174244" cy="209093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615286" y="496191"/>
        <a:ext cx="125455" cy="121971"/>
      </dsp:txXfrm>
    </dsp:sp>
    <dsp:sp modelId="{01785DA8-793B-D54C-9A1E-90BE0A319AB3}">
      <dsp:nvSpPr>
        <dsp:cNvPr id="0" name=""/>
        <dsp:cNvSpPr/>
      </dsp:nvSpPr>
      <dsp:spPr>
        <a:xfrm>
          <a:off x="306410" y="699476"/>
          <a:ext cx="2743207" cy="464651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Sessions</a:t>
          </a:r>
        </a:p>
      </dsp:txBody>
      <dsp:txXfrm>
        <a:off x="320019" y="713085"/>
        <a:ext cx="2715989" cy="437433"/>
      </dsp:txXfrm>
    </dsp:sp>
    <dsp:sp modelId="{C5C019D9-F6DC-DF43-A68A-A571BC36D615}">
      <dsp:nvSpPr>
        <dsp:cNvPr id="0" name=""/>
        <dsp:cNvSpPr/>
      </dsp:nvSpPr>
      <dsp:spPr>
        <a:xfrm rot="5400000">
          <a:off x="1590891" y="1175743"/>
          <a:ext cx="174244" cy="209093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615286" y="1193168"/>
        <a:ext cx="125455" cy="121971"/>
      </dsp:txXfrm>
    </dsp:sp>
    <dsp:sp modelId="{332E69B4-E8C3-214A-BF7B-1A40B7255381}">
      <dsp:nvSpPr>
        <dsp:cNvPr id="0" name=""/>
        <dsp:cNvSpPr/>
      </dsp:nvSpPr>
      <dsp:spPr>
        <a:xfrm>
          <a:off x="306410" y="1396452"/>
          <a:ext cx="2743207" cy="464651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Condition (e.g., CS+/CS-)</a:t>
          </a:r>
        </a:p>
      </dsp:txBody>
      <dsp:txXfrm>
        <a:off x="320019" y="1410061"/>
        <a:ext cx="2715989" cy="437433"/>
      </dsp:txXfrm>
    </dsp:sp>
    <dsp:sp modelId="{1D27A993-2A95-144F-AF50-87CBEE052CFB}">
      <dsp:nvSpPr>
        <dsp:cNvPr id="0" name=""/>
        <dsp:cNvSpPr/>
      </dsp:nvSpPr>
      <dsp:spPr>
        <a:xfrm rot="5400000">
          <a:off x="1590891" y="1872720"/>
          <a:ext cx="174244" cy="209093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1615286" y="1890145"/>
        <a:ext cx="125455" cy="121971"/>
      </dsp:txXfrm>
    </dsp:sp>
    <dsp:sp modelId="{2A1219CD-1440-4A43-969D-74AB6FF84951}">
      <dsp:nvSpPr>
        <dsp:cNvPr id="0" name=""/>
        <dsp:cNvSpPr/>
      </dsp:nvSpPr>
      <dsp:spPr>
        <a:xfrm>
          <a:off x="306410" y="2093429"/>
          <a:ext cx="2743207" cy="464651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Trials</a:t>
          </a:r>
        </a:p>
      </dsp:txBody>
      <dsp:txXfrm>
        <a:off x="320019" y="2107038"/>
        <a:ext cx="2715989" cy="4374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CC1A3-FDDD-8E4E-B59C-25CB73795A09}">
      <dsp:nvSpPr>
        <dsp:cNvPr id="0" name=""/>
        <dsp:cNvSpPr/>
      </dsp:nvSpPr>
      <dsp:spPr>
        <a:xfrm>
          <a:off x="1379991" y="0"/>
          <a:ext cx="3235001" cy="604700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(e.g., Treatment/Control)</a:t>
          </a:r>
        </a:p>
      </dsp:txBody>
      <dsp:txXfrm>
        <a:off x="1397702" y="17711"/>
        <a:ext cx="3199579" cy="569278"/>
      </dsp:txXfrm>
    </dsp:sp>
    <dsp:sp modelId="{3E4717AF-D64A-C748-9DFA-9251B499C5C3}">
      <dsp:nvSpPr>
        <dsp:cNvPr id="0" name=""/>
        <dsp:cNvSpPr/>
      </dsp:nvSpPr>
      <dsp:spPr>
        <a:xfrm rot="5313514">
          <a:off x="2894307" y="621444"/>
          <a:ext cx="229274" cy="272115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926445" y="642875"/>
        <a:ext cx="163269" cy="160492"/>
      </dsp:txXfrm>
    </dsp:sp>
    <dsp:sp modelId="{C4963B13-A700-8741-A8D8-32171CA632E4}">
      <dsp:nvSpPr>
        <dsp:cNvPr id="0" name=""/>
        <dsp:cNvSpPr/>
      </dsp:nvSpPr>
      <dsp:spPr>
        <a:xfrm>
          <a:off x="1401905" y="910303"/>
          <a:ext cx="3236984" cy="604700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Animals</a:t>
          </a:r>
        </a:p>
      </dsp:txBody>
      <dsp:txXfrm>
        <a:off x="1419616" y="928014"/>
        <a:ext cx="3201562" cy="569278"/>
      </dsp:txXfrm>
    </dsp:sp>
    <dsp:sp modelId="{7F1A6532-4D6F-F542-8773-64EFB7A10A59}">
      <dsp:nvSpPr>
        <dsp:cNvPr id="0" name=""/>
        <dsp:cNvSpPr/>
      </dsp:nvSpPr>
      <dsp:spPr>
        <a:xfrm rot="5400000">
          <a:off x="2907016" y="1530120"/>
          <a:ext cx="226762" cy="272115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938763" y="1552797"/>
        <a:ext cx="163269" cy="158733"/>
      </dsp:txXfrm>
    </dsp:sp>
    <dsp:sp modelId="{01785DA8-793B-D54C-9A1E-90BE0A319AB3}">
      <dsp:nvSpPr>
        <dsp:cNvPr id="0" name=""/>
        <dsp:cNvSpPr/>
      </dsp:nvSpPr>
      <dsp:spPr>
        <a:xfrm>
          <a:off x="1401905" y="1817353"/>
          <a:ext cx="3236984" cy="604700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Sessions</a:t>
          </a:r>
        </a:p>
      </dsp:txBody>
      <dsp:txXfrm>
        <a:off x="1419616" y="1835064"/>
        <a:ext cx="3201562" cy="569278"/>
      </dsp:txXfrm>
    </dsp:sp>
    <dsp:sp modelId="{C5C019D9-F6DC-DF43-A68A-A571BC36D615}">
      <dsp:nvSpPr>
        <dsp:cNvPr id="0" name=""/>
        <dsp:cNvSpPr/>
      </dsp:nvSpPr>
      <dsp:spPr>
        <a:xfrm rot="5400000">
          <a:off x="2907016" y="2437171"/>
          <a:ext cx="226762" cy="272115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938763" y="2459848"/>
        <a:ext cx="163269" cy="158733"/>
      </dsp:txXfrm>
    </dsp:sp>
    <dsp:sp modelId="{2A1219CD-1440-4A43-969D-74AB6FF84951}">
      <dsp:nvSpPr>
        <dsp:cNvPr id="0" name=""/>
        <dsp:cNvSpPr/>
      </dsp:nvSpPr>
      <dsp:spPr>
        <a:xfrm>
          <a:off x="1401905" y="2724404"/>
          <a:ext cx="3236984" cy="604700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Trials</a:t>
          </a:r>
        </a:p>
      </dsp:txBody>
      <dsp:txXfrm>
        <a:off x="1419616" y="2742115"/>
        <a:ext cx="3201562" cy="5692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63B13-A700-8741-A8D8-32171CA632E4}">
      <dsp:nvSpPr>
        <dsp:cNvPr id="0" name=""/>
        <dsp:cNvSpPr/>
      </dsp:nvSpPr>
      <dsp:spPr>
        <a:xfrm>
          <a:off x="813243" y="1627"/>
          <a:ext cx="3236977" cy="60529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Animals</a:t>
          </a:r>
        </a:p>
      </dsp:txBody>
      <dsp:txXfrm>
        <a:off x="830971" y="19355"/>
        <a:ext cx="3201521" cy="569835"/>
      </dsp:txXfrm>
    </dsp:sp>
    <dsp:sp modelId="{7F1A6532-4D6F-F542-8773-64EFB7A10A59}">
      <dsp:nvSpPr>
        <dsp:cNvPr id="0" name=""/>
        <dsp:cNvSpPr/>
      </dsp:nvSpPr>
      <dsp:spPr>
        <a:xfrm rot="5400000">
          <a:off x="2318240" y="622050"/>
          <a:ext cx="226984" cy="272381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350018" y="644749"/>
        <a:ext cx="163429" cy="158889"/>
      </dsp:txXfrm>
    </dsp:sp>
    <dsp:sp modelId="{01785DA8-793B-D54C-9A1E-90BE0A319AB3}">
      <dsp:nvSpPr>
        <dsp:cNvPr id="0" name=""/>
        <dsp:cNvSpPr/>
      </dsp:nvSpPr>
      <dsp:spPr>
        <a:xfrm>
          <a:off x="813243" y="909564"/>
          <a:ext cx="3236977" cy="60529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Sessions</a:t>
          </a:r>
        </a:p>
      </dsp:txBody>
      <dsp:txXfrm>
        <a:off x="830971" y="927292"/>
        <a:ext cx="3201521" cy="569835"/>
      </dsp:txXfrm>
    </dsp:sp>
    <dsp:sp modelId="{C5C019D9-F6DC-DF43-A68A-A571BC36D615}">
      <dsp:nvSpPr>
        <dsp:cNvPr id="0" name=""/>
        <dsp:cNvSpPr/>
      </dsp:nvSpPr>
      <dsp:spPr>
        <a:xfrm rot="5400000">
          <a:off x="2318240" y="1529987"/>
          <a:ext cx="226984" cy="272381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350018" y="1552686"/>
        <a:ext cx="163429" cy="158889"/>
      </dsp:txXfrm>
    </dsp:sp>
    <dsp:sp modelId="{332E69B4-E8C3-214A-BF7B-1A40B7255381}">
      <dsp:nvSpPr>
        <dsp:cNvPr id="0" name=""/>
        <dsp:cNvSpPr/>
      </dsp:nvSpPr>
      <dsp:spPr>
        <a:xfrm>
          <a:off x="813243" y="1817501"/>
          <a:ext cx="3236977" cy="60529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Conditions (e.g., CS+/CS-)</a:t>
          </a:r>
        </a:p>
      </dsp:txBody>
      <dsp:txXfrm>
        <a:off x="830971" y="1835229"/>
        <a:ext cx="3201521" cy="569835"/>
      </dsp:txXfrm>
    </dsp:sp>
    <dsp:sp modelId="{1D27A993-2A95-144F-AF50-87CBEE052CFB}">
      <dsp:nvSpPr>
        <dsp:cNvPr id="0" name=""/>
        <dsp:cNvSpPr/>
      </dsp:nvSpPr>
      <dsp:spPr>
        <a:xfrm rot="5400000">
          <a:off x="2318240" y="2437925"/>
          <a:ext cx="226984" cy="272381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350018" y="2460624"/>
        <a:ext cx="163429" cy="158889"/>
      </dsp:txXfrm>
    </dsp:sp>
    <dsp:sp modelId="{2A1219CD-1440-4A43-969D-74AB6FF84951}">
      <dsp:nvSpPr>
        <dsp:cNvPr id="0" name=""/>
        <dsp:cNvSpPr/>
      </dsp:nvSpPr>
      <dsp:spPr>
        <a:xfrm>
          <a:off x="813243" y="2725438"/>
          <a:ext cx="3236977" cy="605291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Trials</a:t>
          </a:r>
        </a:p>
      </dsp:txBody>
      <dsp:txXfrm>
        <a:off x="830971" y="2743166"/>
        <a:ext cx="3201521" cy="569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448C5-2A6F-0B49-AB21-1A853A1A1F9E}" type="datetimeFigureOut">
              <a:rPr lang="en-US" smtClean="0"/>
              <a:t>6/20/23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1143000"/>
            <a:ext cx="3429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395BD-F159-4847-A5F4-3216E7DCC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3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395BD-F159-4847-A5F4-3216E7DCC7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7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143000"/>
            <a:ext cx="3429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Caption: One covariate could be treatment effect (Treatment/Control), animal specific, but takes on one value for each animal (and is the same for all sessions/trials within animal). We might also include a trial-specific effect (e.g., latency to respond), a variable that will likely take on a different value for each animal-trial pair. Coefficient interpretation at each time point, </a:t>
            </a:r>
            <a:r>
              <a:rPr lang="en-US" i="1" dirty="0"/>
              <a:t>t</a:t>
            </a:r>
            <a:r>
              <a:rPr lang="en-US" i="0" dirty="0"/>
              <a:t>, is the average (across animals and trials) effect of a one unit change of covariate </a:t>
            </a:r>
            <a:r>
              <a:rPr lang="en-US" i="1" dirty="0"/>
              <a:t>j</a:t>
            </a:r>
            <a:r>
              <a:rPr lang="en-US" i="0" dirty="0"/>
              <a:t> on the photometry signal at time point </a:t>
            </a:r>
            <a:r>
              <a:rPr lang="en-US" i="1" dirty="0"/>
              <a:t>t</a:t>
            </a:r>
            <a:r>
              <a:rPr lang="en-US" i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395BD-F159-4847-A5F4-3216E7DCC7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03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143000"/>
            <a:ext cx="3429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Caption: One covariate could be treatment effect (Treatment/Control), animal specific, but takes on one value for each animal (and is the same for all sessions/trials within animal). We might also include a trial-specific effect (e.g., latency to rmethod_fig1.pdfespond), a variable that will likely take on a different value for each animal-trial pair. Coefficient interpretation at each time point, </a:t>
            </a:r>
            <a:r>
              <a:rPr lang="en-US" i="1" dirty="0"/>
              <a:t>t</a:t>
            </a:r>
            <a:r>
              <a:rPr lang="en-US" i="0" dirty="0"/>
              <a:t>, is the average (across animals and trials) effect of a one unit change of covariate </a:t>
            </a:r>
            <a:r>
              <a:rPr lang="en-US" i="1" dirty="0"/>
              <a:t>j</a:t>
            </a:r>
            <a:r>
              <a:rPr lang="en-US" i="0" dirty="0"/>
              <a:t> on the photometry signal at time point </a:t>
            </a:r>
            <a:r>
              <a:rPr lang="en-US" i="1" dirty="0"/>
              <a:t>t</a:t>
            </a:r>
            <a:r>
              <a:rPr lang="en-US" i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395BD-F159-4847-A5F4-3216E7DCC7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42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143000"/>
            <a:ext cx="3429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Caption: One covariate could be treatment effect (Treatment/Control), animal specific, but takes on one value for each animal (and is the same for all sessions/trials within animal). We might also include a trial-specific effect (e.g., latency to respond), a variable that will likely take on a different value for each animal-trial pair. Coefficient interpretation at each time point, </a:t>
            </a:r>
            <a:r>
              <a:rPr lang="en-US" i="1" dirty="0"/>
              <a:t>t</a:t>
            </a:r>
            <a:r>
              <a:rPr lang="en-US" i="0" dirty="0"/>
              <a:t>, is the average (across animals and trials) effect of a one unit change of covariate </a:t>
            </a:r>
            <a:r>
              <a:rPr lang="en-US" i="1" dirty="0"/>
              <a:t>j</a:t>
            </a:r>
            <a:r>
              <a:rPr lang="en-US" i="0" dirty="0"/>
              <a:t> on the photometry signal at time point </a:t>
            </a:r>
            <a:r>
              <a:rPr lang="en-US" i="1" dirty="0"/>
              <a:t>t</a:t>
            </a:r>
            <a:r>
              <a:rPr lang="en-US" i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395BD-F159-4847-A5F4-3216E7DCC7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85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143000"/>
            <a:ext cx="3429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Caption: One covariate could be treatment effect (Treatment/Control), animal specific, but takes on one value for each animal (and is the same for all sessions/trials within animal). We might also include a trial-specific effect (e.g., latency to respond), a variable that will likely take on a different value for each animal-trial pair. Coefficient interpretation at each time point, </a:t>
            </a:r>
            <a:r>
              <a:rPr lang="en-US" i="1" dirty="0"/>
              <a:t>t</a:t>
            </a:r>
            <a:r>
              <a:rPr lang="en-US" i="0" dirty="0"/>
              <a:t>, is the average (across animals and trials) effect of a one unit change of covariate </a:t>
            </a:r>
            <a:r>
              <a:rPr lang="en-US" i="1" dirty="0"/>
              <a:t>j</a:t>
            </a:r>
            <a:r>
              <a:rPr lang="en-US" i="0" dirty="0"/>
              <a:t> on the photometry signal at time point </a:t>
            </a:r>
            <a:r>
              <a:rPr lang="en-US" i="1" dirty="0"/>
              <a:t>t</a:t>
            </a:r>
            <a:r>
              <a:rPr lang="en-US" i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395BD-F159-4847-A5F4-3216E7DCC7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19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395BD-F159-4847-A5F4-3216E7DCC7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2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143000"/>
            <a:ext cx="3429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Caption: One covariate could be treatment effect (Treatment/Control), animal specific, but takes on one value for each animal (and is the same for all sessions/trials within animal). We might also include a trial-specific effect (e.g., latency to respond), a variable that will likely take on a different value for each animal-trial pair. Coefficient interpretation at each time point, </a:t>
            </a:r>
            <a:r>
              <a:rPr lang="en-US" i="1" dirty="0"/>
              <a:t>t</a:t>
            </a:r>
            <a:r>
              <a:rPr lang="en-US" i="0" dirty="0"/>
              <a:t>, is the average (across animals and trials) effect of a one unit change of covariate </a:t>
            </a:r>
            <a:r>
              <a:rPr lang="en-US" i="1" dirty="0"/>
              <a:t>j</a:t>
            </a:r>
            <a:r>
              <a:rPr lang="en-US" i="0" dirty="0"/>
              <a:t> on the photometry signal at time point </a:t>
            </a:r>
            <a:r>
              <a:rPr lang="en-US" i="1" dirty="0"/>
              <a:t>t</a:t>
            </a:r>
            <a:r>
              <a:rPr lang="en-US" i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395BD-F159-4847-A5F4-3216E7DCC7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47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4500" y="1143000"/>
            <a:ext cx="3429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Caption: One covariate could be treatment effect (Treatment/Control), animal specific, but takes on one value for each animal (and is the same for all sessions/trials within animal). We might also include a trial-specific effect (e.g., latency to rmethod_fig1.pdfespond), a variable that will likely take on a different value for each animal-trial pair. Coefficient interpretation at each time point, </a:t>
            </a:r>
            <a:r>
              <a:rPr lang="en-US" i="1" dirty="0"/>
              <a:t>t</a:t>
            </a:r>
            <a:r>
              <a:rPr lang="en-US" i="0" dirty="0"/>
              <a:t>, is the average (across animals and trials) effect of a one unit change of covariate </a:t>
            </a:r>
            <a:r>
              <a:rPr lang="en-US" i="1" dirty="0"/>
              <a:t>j</a:t>
            </a:r>
            <a:r>
              <a:rPr lang="en-US" i="0" dirty="0"/>
              <a:t> on the photometry signal at time point </a:t>
            </a:r>
            <a:r>
              <a:rPr lang="en-US" i="1" dirty="0"/>
              <a:t>t</a:t>
            </a:r>
            <a:r>
              <a:rPr lang="en-US" i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395BD-F159-4847-A5F4-3216E7DCC7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395BD-F159-4847-A5F4-3216E7DCC7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62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395BD-F159-4847-A5F4-3216E7DCC7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1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95781"/>
            <a:ext cx="10363200" cy="382016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63261"/>
            <a:ext cx="9144000" cy="264921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D41A-D19B-894B-87F9-F8F7982B3F7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6704-BE83-5744-912E-7CC7B2C4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0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D41A-D19B-894B-87F9-F8F7982B3F7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6704-BE83-5744-912E-7CC7B2C4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3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84200"/>
            <a:ext cx="262890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84200"/>
            <a:ext cx="773430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D41A-D19B-894B-87F9-F8F7982B3F7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6704-BE83-5744-912E-7CC7B2C4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2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D41A-D19B-894B-87F9-F8F7982B3F7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6704-BE83-5744-912E-7CC7B2C4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1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35583"/>
            <a:ext cx="10515600" cy="456437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343143"/>
            <a:ext cx="10515600" cy="24002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D41A-D19B-894B-87F9-F8F7982B3F7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6704-BE83-5744-912E-7CC7B2C4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8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921000"/>
            <a:ext cx="51816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921000"/>
            <a:ext cx="51816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D41A-D19B-894B-87F9-F8F7982B3F7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6704-BE83-5744-912E-7CC7B2C4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7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4202"/>
            <a:ext cx="105156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89861"/>
            <a:ext cx="5157787" cy="131825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008120"/>
            <a:ext cx="5157787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89861"/>
            <a:ext cx="5183188" cy="131825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008120"/>
            <a:ext cx="518318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D41A-D19B-894B-87F9-F8F7982B3F7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6704-BE83-5744-912E-7CC7B2C4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4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D41A-D19B-894B-87F9-F8F7982B3F7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6704-BE83-5744-912E-7CC7B2C4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3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D41A-D19B-894B-87F9-F8F7982B3F7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6704-BE83-5744-912E-7CC7B2C4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8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5603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79882"/>
            <a:ext cx="6172200" cy="77978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91840"/>
            <a:ext cx="3932237" cy="60985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D41A-D19B-894B-87F9-F8F7982B3F7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6704-BE83-5744-912E-7CC7B2C4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5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5603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79882"/>
            <a:ext cx="6172200" cy="77978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91840"/>
            <a:ext cx="3932237" cy="60985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D41A-D19B-894B-87F9-F8F7982B3F7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E6704-BE83-5744-912E-7CC7B2C4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1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84202"/>
            <a:ext cx="105156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921000"/>
            <a:ext cx="105156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170162"/>
            <a:ext cx="2743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6D41A-D19B-894B-87F9-F8F7982B3F76}" type="datetimeFigureOut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170162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170162"/>
            <a:ext cx="2743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E6704-BE83-5744-912E-7CC7B2C4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6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280.png"/><Relationship Id="rId18" Type="http://schemas.microsoft.com/office/2007/relationships/diagramDrawing" Target="../diagrams/drawing6.xml"/><Relationship Id="rId3" Type="http://schemas.openxmlformats.org/officeDocument/2006/relationships/image" Target="../media/image3.png"/><Relationship Id="rId21" Type="http://schemas.openxmlformats.org/officeDocument/2006/relationships/diagramQuickStyle" Target="../diagrams/quickStyle7.xml"/><Relationship Id="rId7" Type="http://schemas.openxmlformats.org/officeDocument/2006/relationships/image" Target="../media/image9.png"/><Relationship Id="rId12" Type="http://schemas.openxmlformats.org/officeDocument/2006/relationships/image" Target="../media/image270.png"/><Relationship Id="rId17" Type="http://schemas.openxmlformats.org/officeDocument/2006/relationships/diagramColors" Target="../diagrams/colors6.xml"/><Relationship Id="rId2" Type="http://schemas.openxmlformats.org/officeDocument/2006/relationships/notesSlide" Target="../notesSlides/notesSlide9.xml"/><Relationship Id="rId16" Type="http://schemas.openxmlformats.org/officeDocument/2006/relationships/diagramQuickStyle" Target="../diagrams/quickStyle6.xml"/><Relationship Id="rId20" Type="http://schemas.openxmlformats.org/officeDocument/2006/relationships/diagramLayout" Target="../diagrams/layout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emf"/><Relationship Id="rId11" Type="http://schemas.openxmlformats.org/officeDocument/2006/relationships/image" Target="../media/image19.svg"/><Relationship Id="rId24" Type="http://schemas.openxmlformats.org/officeDocument/2006/relationships/image" Target="../media/image49.png"/><Relationship Id="rId5" Type="http://schemas.openxmlformats.org/officeDocument/2006/relationships/image" Target="../media/image45.png"/><Relationship Id="rId15" Type="http://schemas.openxmlformats.org/officeDocument/2006/relationships/diagramLayout" Target="../diagrams/layout6.xml"/><Relationship Id="rId23" Type="http://schemas.microsoft.com/office/2007/relationships/diagramDrawing" Target="../diagrams/drawing7.xml"/><Relationship Id="rId10" Type="http://schemas.openxmlformats.org/officeDocument/2006/relationships/image" Target="../media/image18.png"/><Relationship Id="rId19" Type="http://schemas.openxmlformats.org/officeDocument/2006/relationships/diagramData" Target="../diagrams/data7.xml"/><Relationship Id="rId4" Type="http://schemas.openxmlformats.org/officeDocument/2006/relationships/image" Target="../media/image4.svg"/><Relationship Id="rId9" Type="http://schemas.openxmlformats.org/officeDocument/2006/relationships/image" Target="../media/image48.png"/><Relationship Id="rId14" Type="http://schemas.openxmlformats.org/officeDocument/2006/relationships/diagramData" Target="../diagrams/data6.xml"/><Relationship Id="rId22" Type="http://schemas.openxmlformats.org/officeDocument/2006/relationships/diagramColors" Target="../diagrams/colors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image" Target="../media/image19.svg"/><Relationship Id="rId18" Type="http://schemas.openxmlformats.org/officeDocument/2006/relationships/image" Target="../media/image25.svg"/><Relationship Id="rId26" Type="http://schemas.openxmlformats.org/officeDocument/2006/relationships/image" Target="../media/image56.png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27.png"/><Relationship Id="rId7" Type="http://schemas.openxmlformats.org/officeDocument/2006/relationships/image" Target="../media/image51.png"/><Relationship Id="rId12" Type="http://schemas.openxmlformats.org/officeDocument/2006/relationships/image" Target="../media/image18.png"/><Relationship Id="rId17" Type="http://schemas.openxmlformats.org/officeDocument/2006/relationships/image" Target="../media/image24.png"/><Relationship Id="rId25" Type="http://schemas.openxmlformats.org/officeDocument/2006/relationships/image" Target="../media/image29.e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4.png"/><Relationship Id="rId20" Type="http://schemas.openxmlformats.org/officeDocument/2006/relationships/image" Target="../media/image26.png"/><Relationship Id="rId1" Type="http://schemas.openxmlformats.org/officeDocument/2006/relationships/tags" Target="../tags/tag10.xml"/><Relationship Id="rId6" Type="http://schemas.openxmlformats.org/officeDocument/2006/relationships/image" Target="../media/image50.png"/><Relationship Id="rId11" Type="http://schemas.openxmlformats.org/officeDocument/2006/relationships/image" Target="../media/image53.png"/><Relationship Id="rId24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21.svg"/><Relationship Id="rId23" Type="http://schemas.openxmlformats.org/officeDocument/2006/relationships/image" Target="../media/image9.png"/><Relationship Id="rId10" Type="http://schemas.openxmlformats.org/officeDocument/2006/relationships/image" Target="../media/image17.emf"/><Relationship Id="rId19" Type="http://schemas.openxmlformats.org/officeDocument/2006/relationships/image" Target="../media/image55.png"/><Relationship Id="rId4" Type="http://schemas.openxmlformats.org/officeDocument/2006/relationships/image" Target="../media/image3.png"/><Relationship Id="rId9" Type="http://schemas.openxmlformats.org/officeDocument/2006/relationships/image" Target="../media/image16.emf"/><Relationship Id="rId14" Type="http://schemas.openxmlformats.org/officeDocument/2006/relationships/image" Target="../media/image20.png"/><Relationship Id="rId22" Type="http://schemas.openxmlformats.org/officeDocument/2006/relationships/image" Target="../media/image28.svg"/><Relationship Id="rId27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2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3.emf"/><Relationship Id="rId3" Type="http://schemas.openxmlformats.org/officeDocument/2006/relationships/tags" Target="../tags/tag3.xml"/><Relationship Id="rId21" Type="http://schemas.openxmlformats.org/officeDocument/2006/relationships/image" Target="../media/image15.emf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2.emf"/><Relationship Id="rId2" Type="http://schemas.openxmlformats.org/officeDocument/2006/relationships/tags" Target="../tags/tag2.xml"/><Relationship Id="rId16" Type="http://schemas.openxmlformats.org/officeDocument/2006/relationships/image" Target="../media/image11.emf"/><Relationship Id="rId20" Type="http://schemas.openxmlformats.org/officeDocument/2006/relationships/image" Target="../media/image14.emf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notesSlide" Target="../notesSlides/notesSlide2.xml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6.png"/><Relationship Id="rId1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em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emf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18.png"/><Relationship Id="rId18" Type="http://schemas.openxmlformats.org/officeDocument/2006/relationships/image" Target="../media/image24.png"/><Relationship Id="rId26" Type="http://schemas.openxmlformats.org/officeDocument/2006/relationships/image" Target="../media/image29.emf"/><Relationship Id="rId3" Type="http://schemas.openxmlformats.org/officeDocument/2006/relationships/tags" Target="../tags/tag6.xml"/><Relationship Id="rId21" Type="http://schemas.openxmlformats.org/officeDocument/2006/relationships/image" Target="../media/image26.png"/><Relationship Id="rId7" Type="http://schemas.openxmlformats.org/officeDocument/2006/relationships/image" Target="../media/image3.png"/><Relationship Id="rId12" Type="http://schemas.openxmlformats.org/officeDocument/2006/relationships/image" Target="../media/image17.emf"/><Relationship Id="rId17" Type="http://schemas.openxmlformats.org/officeDocument/2006/relationships/image" Target="../media/image30.png"/><Relationship Id="rId25" Type="http://schemas.openxmlformats.org/officeDocument/2006/relationships/image" Target="../media/image10.png"/><Relationship Id="rId2" Type="http://schemas.openxmlformats.org/officeDocument/2006/relationships/tags" Target="../tags/tag5.xml"/><Relationship Id="rId16" Type="http://schemas.openxmlformats.org/officeDocument/2006/relationships/image" Target="../media/image21.svg"/><Relationship Id="rId20" Type="http://schemas.openxmlformats.org/officeDocument/2006/relationships/image" Target="../media/image33.png"/><Relationship Id="rId29" Type="http://schemas.openxmlformats.org/officeDocument/2006/relationships/image" Target="../media/image11.emf"/><Relationship Id="rId1" Type="http://schemas.openxmlformats.org/officeDocument/2006/relationships/tags" Target="../tags/tag4.xml"/><Relationship Id="rId6" Type="http://schemas.openxmlformats.org/officeDocument/2006/relationships/image" Target="../media/image23.emf"/><Relationship Id="rId11" Type="http://schemas.openxmlformats.org/officeDocument/2006/relationships/image" Target="../media/image16.emf"/><Relationship Id="rId24" Type="http://schemas.openxmlformats.org/officeDocument/2006/relationships/image" Target="../media/image9.png"/><Relationship Id="rId5" Type="http://schemas.openxmlformats.org/officeDocument/2006/relationships/notesSlide" Target="../notesSlides/notesSlide6.xml"/><Relationship Id="rId15" Type="http://schemas.openxmlformats.org/officeDocument/2006/relationships/image" Target="../media/image20.png"/><Relationship Id="rId23" Type="http://schemas.openxmlformats.org/officeDocument/2006/relationships/image" Target="../media/image28.svg"/><Relationship Id="rId28" Type="http://schemas.openxmlformats.org/officeDocument/2006/relationships/image" Target="../media/image16.png"/><Relationship Id="rId10" Type="http://schemas.openxmlformats.org/officeDocument/2006/relationships/image" Target="../media/image29.png"/><Relationship Id="rId19" Type="http://schemas.openxmlformats.org/officeDocument/2006/relationships/image" Target="../media/image25.sv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28.png"/><Relationship Id="rId14" Type="http://schemas.openxmlformats.org/officeDocument/2006/relationships/image" Target="../media/image19.svg"/><Relationship Id="rId22" Type="http://schemas.openxmlformats.org/officeDocument/2006/relationships/image" Target="../media/image27.png"/><Relationship Id="rId27" Type="http://schemas.openxmlformats.org/officeDocument/2006/relationships/image" Target="../media/image38.png"/><Relationship Id="rId30" Type="http://schemas.openxmlformats.org/officeDocument/2006/relationships/image" Target="../media/image3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9.png"/><Relationship Id="rId18" Type="http://schemas.openxmlformats.org/officeDocument/2006/relationships/image" Target="../media/image30.emf"/><Relationship Id="rId3" Type="http://schemas.openxmlformats.org/officeDocument/2006/relationships/tags" Target="../tags/tag9.xml"/><Relationship Id="rId21" Type="http://schemas.openxmlformats.org/officeDocument/2006/relationships/image" Target="../media/image32.emf"/><Relationship Id="rId7" Type="http://schemas.openxmlformats.org/officeDocument/2006/relationships/image" Target="../media/image4.svg"/><Relationship Id="rId12" Type="http://schemas.openxmlformats.org/officeDocument/2006/relationships/image" Target="../media/image26.png"/><Relationship Id="rId17" Type="http://schemas.openxmlformats.org/officeDocument/2006/relationships/image" Target="../media/image11.emf"/><Relationship Id="rId2" Type="http://schemas.openxmlformats.org/officeDocument/2006/relationships/tags" Target="../tags/tag8.xml"/><Relationship Id="rId16" Type="http://schemas.openxmlformats.org/officeDocument/2006/relationships/image" Target="../media/image38.png"/><Relationship Id="rId20" Type="http://schemas.openxmlformats.org/officeDocument/2006/relationships/image" Target="../media/image16.png"/><Relationship Id="rId1" Type="http://schemas.openxmlformats.org/officeDocument/2006/relationships/tags" Target="../tags/tag7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notesSlide" Target="../notesSlides/notesSlide7.xml"/><Relationship Id="rId15" Type="http://schemas.openxmlformats.org/officeDocument/2006/relationships/image" Target="../media/image29.emf"/><Relationship Id="rId10" Type="http://schemas.openxmlformats.org/officeDocument/2006/relationships/image" Target="../media/image40.png"/><Relationship Id="rId19" Type="http://schemas.openxmlformats.org/officeDocument/2006/relationships/image" Target="../media/image31.emf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39.png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image" Target="../media/image33.emf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image" Target="../media/image3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15AD608-3319-E3FE-6701-198749E9C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84" y="69111"/>
            <a:ext cx="9028813" cy="1083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23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 descr="Badge 1 outline">
            <a:extLst>
              <a:ext uri="{FF2B5EF4-FFF2-40B4-BE49-F238E27FC236}">
                <a16:creationId xmlns:a16="http://schemas.microsoft.com/office/drawing/2014/main" id="{3B491A41-4830-772A-9824-A37BA75E9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126357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F130A2-EAC9-DCBA-FE7C-FA9610716231}"/>
                  </a:ext>
                </a:extLst>
              </p:cNvPr>
              <p:cNvSpPr txBox="1"/>
              <p:nvPr/>
            </p:nvSpPr>
            <p:spPr>
              <a:xfrm>
                <a:off x="595222" y="5055487"/>
                <a:ext cx="5161926" cy="94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Correlation within-subject, </a:t>
                </a:r>
                <a:r>
                  <a:rPr lang="en-US" i="1" dirty="0"/>
                  <a:t>between</a:t>
                </a:r>
                <a:r>
                  <a:rPr lang="en-US" dirty="0"/>
                  <a:t> trials/sessions at</a:t>
                </a:r>
              </a:p>
              <a:p>
                <a:r>
                  <a:rPr lang="en-US" dirty="0"/>
                  <a:t>a given time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modeled through</a:t>
                </a:r>
              </a:p>
              <a:p>
                <a:r>
                  <a:rPr lang="en-US" dirty="0"/>
                  <a:t>random effects specification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F130A2-EAC9-DCBA-FE7C-FA9610716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22" y="5055487"/>
                <a:ext cx="5161926" cy="945643"/>
              </a:xfrm>
              <a:prstGeom prst="rect">
                <a:avLst/>
              </a:prstGeom>
              <a:blipFill>
                <a:blip r:embed="rId5"/>
                <a:stretch>
                  <a:fillRect l="-1229" t="-131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5F3C923D-CDB9-EC77-0D34-BB3EED56D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7250" y="8085576"/>
            <a:ext cx="4872681" cy="2436342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F57D9DD5-F1C7-2D4C-0286-48F70A199FF0}"/>
              </a:ext>
            </a:extLst>
          </p:cNvPr>
          <p:cNvSpPr/>
          <p:nvPr/>
        </p:nvSpPr>
        <p:spPr>
          <a:xfrm>
            <a:off x="8681347" y="9480923"/>
            <a:ext cx="182880" cy="182880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5E4636C-5A26-8877-938B-0CD2BEDF218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265" t="6424" r="17046" b="12471"/>
          <a:stretch/>
        </p:blipFill>
        <p:spPr>
          <a:xfrm>
            <a:off x="8352832" y="4144434"/>
            <a:ext cx="3536542" cy="3389397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C3ACAB7-5211-7FCD-3C8B-9F5BF6F68A19}"/>
              </a:ext>
            </a:extLst>
          </p:cNvPr>
          <p:cNvCxnSpPr>
            <a:cxnSpLocks/>
          </p:cNvCxnSpPr>
          <p:nvPr/>
        </p:nvCxnSpPr>
        <p:spPr>
          <a:xfrm>
            <a:off x="8420796" y="5906297"/>
            <a:ext cx="1163894" cy="1300217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BA3F3F-DD8E-1BE7-3E72-71E2F41EF19D}"/>
                  </a:ext>
                </a:extLst>
              </p:cNvPr>
              <p:cNvSpPr txBox="1"/>
              <p:nvPr/>
            </p:nvSpPr>
            <p:spPr>
              <a:xfrm>
                <a:off x="881833" y="6164759"/>
                <a:ext cx="3743106" cy="461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𝐢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𝛃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𝛄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b="1" i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𝛜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BA3F3F-DD8E-1BE7-3E72-71E2F41EF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33" y="6164759"/>
                <a:ext cx="3743106" cy="461601"/>
              </a:xfrm>
              <a:prstGeom prst="rect">
                <a:avLst/>
              </a:prstGeom>
              <a:blipFill>
                <a:blip r:embed="rId8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546F11-016D-8C39-5E38-804DFDE1621A}"/>
                  </a:ext>
                </a:extLst>
              </p:cNvPr>
              <p:cNvSpPr txBox="1"/>
              <p:nvPr/>
            </p:nvSpPr>
            <p:spPr>
              <a:xfrm>
                <a:off x="595222" y="7874321"/>
                <a:ext cx="561576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Correlation </a:t>
                </a:r>
                <a:r>
                  <a:rPr lang="en-US" i="1" dirty="0"/>
                  <a:t>within </a:t>
                </a:r>
                <a:r>
                  <a:rPr lang="en-US" dirty="0"/>
                  <a:t>a given trial between the signal at </a:t>
                </a:r>
              </a:p>
              <a:p>
                <a:r>
                  <a:rPr lang="en-US" dirty="0"/>
                  <a:t>any time points,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modeled through the covariance: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Cov[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which results in an expanded (joint)</a:t>
                </a:r>
              </a:p>
              <a:p>
                <a:r>
                  <a:rPr lang="en-US" dirty="0"/>
                  <a:t>confidence interval that account for multiple comparisons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546F11-016D-8C39-5E38-804DFDE16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22" y="7874321"/>
                <a:ext cx="5615768" cy="1200329"/>
              </a:xfrm>
              <a:prstGeom prst="rect">
                <a:avLst/>
              </a:prstGeom>
              <a:blipFill>
                <a:blip r:embed="rId9"/>
                <a:stretch>
                  <a:fillRect l="-1129" t="-3158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Badge outline">
            <a:extLst>
              <a:ext uri="{FF2B5EF4-FFF2-40B4-BE49-F238E27FC236}">
                <a16:creationId xmlns:a16="http://schemas.microsoft.com/office/drawing/2014/main" id="{6FA7CC41-D91D-6DF5-30AC-D1A0F1DDCE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" y="7921130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FF8B03-9E58-5153-A673-25F9A58DD67A}"/>
                  </a:ext>
                </a:extLst>
              </p:cNvPr>
              <p:cNvSpPr txBox="1"/>
              <p:nvPr/>
            </p:nvSpPr>
            <p:spPr>
              <a:xfrm>
                <a:off x="9290738" y="5041199"/>
                <a:ext cx="293952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FF8B03-9E58-5153-A673-25F9A58DD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738" y="5041199"/>
                <a:ext cx="293952" cy="391646"/>
              </a:xfrm>
              <a:prstGeom prst="rect">
                <a:avLst/>
              </a:prstGeom>
              <a:blipFill>
                <a:blip r:embed="rId12"/>
                <a:stretch>
                  <a:fillRect r="-8333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6BA458-7509-492F-6326-449D7DACD926}"/>
                  </a:ext>
                </a:extLst>
              </p:cNvPr>
              <p:cNvSpPr txBox="1"/>
              <p:nvPr/>
            </p:nvSpPr>
            <p:spPr>
              <a:xfrm>
                <a:off x="7115888" y="6402045"/>
                <a:ext cx="2122761" cy="608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</a:rPr>
                  <a:t>Between-trial </a:t>
                </a:r>
              </a:p>
              <a:p>
                <a:r>
                  <a:rPr lang="en-US" sz="1600" b="1" dirty="0">
                    <a:solidFill>
                      <a:schemeClr val="bg1">
                        <a:lumMod val="75000"/>
                      </a:schemeClr>
                    </a:solidFill>
                  </a:rPr>
                  <a:t>correlation for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6BA458-7509-492F-6326-449D7DAC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888" y="6402045"/>
                <a:ext cx="2122761" cy="608052"/>
              </a:xfrm>
              <a:prstGeom prst="rect">
                <a:avLst/>
              </a:prstGeom>
              <a:blipFill>
                <a:blip r:embed="rId13"/>
                <a:stretch>
                  <a:fillRect l="-1786" t="-416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85E0E7FF-95BD-EEEE-CECA-073AFCA93C50}"/>
              </a:ext>
            </a:extLst>
          </p:cNvPr>
          <p:cNvSpPr/>
          <p:nvPr/>
        </p:nvSpPr>
        <p:spPr>
          <a:xfrm>
            <a:off x="9076643" y="9118969"/>
            <a:ext cx="182880" cy="182880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E31372C6-6FB7-370F-92F4-51D9517B5E4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72789" y="9210409"/>
            <a:ext cx="303854" cy="27051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EC4B8FF-E37A-4180-82FA-A7B2D148C465}"/>
              </a:ext>
            </a:extLst>
          </p:cNvPr>
          <p:cNvSpPr txBox="1"/>
          <p:nvPr/>
        </p:nvSpPr>
        <p:spPr>
          <a:xfrm>
            <a:off x="7709318" y="8726381"/>
            <a:ext cx="1215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Within-trial 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correlation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BFC05952-6FCD-3605-1B38-A274515CEBD7}"/>
              </a:ext>
            </a:extLst>
          </p:cNvPr>
          <p:cNvGraphicFramePr/>
          <p:nvPr/>
        </p:nvGraphicFramePr>
        <p:xfrm>
          <a:off x="5045459" y="674231"/>
          <a:ext cx="6040796" cy="3332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70" name="Left Brace 69">
            <a:extLst>
              <a:ext uri="{FF2B5EF4-FFF2-40B4-BE49-F238E27FC236}">
                <a16:creationId xmlns:a16="http://schemas.microsoft.com/office/drawing/2014/main" id="{CB93542E-7E8F-805D-F01C-EF0AE7A8CF80}"/>
              </a:ext>
            </a:extLst>
          </p:cNvPr>
          <p:cNvSpPr/>
          <p:nvPr/>
        </p:nvSpPr>
        <p:spPr>
          <a:xfrm flipH="1">
            <a:off x="9850675" y="688510"/>
            <a:ext cx="513669" cy="548640"/>
          </a:xfrm>
          <a:prstGeom prst="lef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4162E18E-29A6-B6C9-52C5-018193B5D278}"/>
              </a:ext>
            </a:extLst>
          </p:cNvPr>
          <p:cNvSpPr/>
          <p:nvPr/>
        </p:nvSpPr>
        <p:spPr>
          <a:xfrm>
            <a:off x="1820739" y="1596325"/>
            <a:ext cx="513669" cy="2426733"/>
          </a:xfrm>
          <a:prstGeom prst="lef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11A5D28-AFD6-8471-8979-7F466E82FD6E}"/>
              </a:ext>
            </a:extLst>
          </p:cNvPr>
          <p:cNvSpPr txBox="1"/>
          <p:nvPr/>
        </p:nvSpPr>
        <p:spPr>
          <a:xfrm>
            <a:off x="10441834" y="598731"/>
            <a:ext cx="1784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Example source of </a:t>
            </a:r>
          </a:p>
          <a:p>
            <a:pPr algn="ctr"/>
            <a:r>
              <a:rPr lang="en-US" sz="1600" b="1" i="1" dirty="0">
                <a:solidFill>
                  <a:schemeClr val="bg1">
                    <a:lumMod val="75000"/>
                  </a:schemeClr>
                </a:solidFill>
              </a:rPr>
              <a:t>between-subject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variability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0EB47D8-C3CF-7D26-954E-547AE4454EA7}"/>
              </a:ext>
            </a:extLst>
          </p:cNvPr>
          <p:cNvSpPr txBox="1"/>
          <p:nvPr/>
        </p:nvSpPr>
        <p:spPr>
          <a:xfrm>
            <a:off x="74931" y="2180661"/>
            <a:ext cx="1866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Example sources of </a:t>
            </a:r>
          </a:p>
          <a:p>
            <a:pPr algn="ctr"/>
            <a:r>
              <a:rPr lang="en-US" sz="1600" b="1" i="1" dirty="0">
                <a:solidFill>
                  <a:schemeClr val="bg1">
                    <a:lumMod val="75000"/>
                  </a:schemeClr>
                </a:solidFill>
              </a:rPr>
              <a:t>within-subject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variability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1E88F01-C7D7-7996-16EE-7D36D38990F2}"/>
              </a:ext>
            </a:extLst>
          </p:cNvPr>
          <p:cNvGraphicFramePr/>
          <p:nvPr/>
        </p:nvGraphicFramePr>
        <p:xfrm>
          <a:off x="1714479" y="673012"/>
          <a:ext cx="4863465" cy="3332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4DCAAB1-3A96-C397-C197-1814D1D2F653}"/>
              </a:ext>
            </a:extLst>
          </p:cNvPr>
          <p:cNvSpPr txBox="1"/>
          <p:nvPr/>
        </p:nvSpPr>
        <p:spPr>
          <a:xfrm>
            <a:off x="2511034" y="236158"/>
            <a:ext cx="326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Within-Subjects Design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BE9E86-A207-C424-5F60-4D54990926D4}"/>
              </a:ext>
            </a:extLst>
          </p:cNvPr>
          <p:cNvSpPr txBox="1"/>
          <p:nvPr/>
        </p:nvSpPr>
        <p:spPr>
          <a:xfrm>
            <a:off x="6252135" y="241830"/>
            <a:ext cx="345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Between-Subjects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A310CE-8C12-8815-3116-54BE6CC13350}"/>
                  </a:ext>
                </a:extLst>
              </p:cNvPr>
              <p:cNvSpPr txBox="1"/>
              <p:nvPr/>
            </p:nvSpPr>
            <p:spPr>
              <a:xfrm>
                <a:off x="930442" y="6556405"/>
                <a:ext cx="3258403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𝛃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b="1" i="0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𝛄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bg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𝛜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EA310CE-8C12-8815-3116-54BE6CC1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42" y="6556405"/>
                <a:ext cx="3258403" cy="50687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202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 descr="Badge 1 outline">
            <a:extLst>
              <a:ext uri="{FF2B5EF4-FFF2-40B4-BE49-F238E27FC236}">
                <a16:creationId xmlns:a16="http://schemas.microsoft.com/office/drawing/2014/main" id="{3B491A41-4830-772A-9824-A37BA75E9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67" y="661070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F130A2-EAC9-DCBA-FE7C-FA9610716231}"/>
                  </a:ext>
                </a:extLst>
              </p:cNvPr>
              <p:cNvSpPr txBox="1"/>
              <p:nvPr/>
            </p:nvSpPr>
            <p:spPr>
              <a:xfrm>
                <a:off x="494367" y="3541598"/>
                <a:ext cx="4264501" cy="1776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Regress photometry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onto </a:t>
                </a:r>
              </a:p>
              <a:p>
                <a:r>
                  <a:rPr lang="en-US" dirty="0"/>
                  <a:t>covariates </a:t>
                </a:r>
                <a:r>
                  <a:rPr lang="en-US" b="1" dirty="0"/>
                  <a:t>X </a:t>
                </a:r>
                <a:r>
                  <a:rPr lang="en-US" dirty="0"/>
                  <a:t>(e.g., behavior, cue-type),</a:t>
                </a:r>
                <a:r>
                  <a:rPr lang="en-US" b="1" dirty="0"/>
                  <a:t> </a:t>
                </a:r>
              </a:p>
              <a:p>
                <a:r>
                  <a:rPr lang="en-US" dirty="0"/>
                  <a:t>in a (multivariate) linear mixed effects </a:t>
                </a:r>
              </a:p>
              <a:p>
                <a:r>
                  <a:rPr lang="en-US" dirty="0"/>
                  <a:t>model. Covariates take one value </a:t>
                </a:r>
                <a:r>
                  <a:rPr lang="en-US" i="1" dirty="0"/>
                  <a:t>per trial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but are free to affect the photometry signal</a:t>
                </a:r>
              </a:p>
              <a:p>
                <a:r>
                  <a:rPr lang="en-US" dirty="0"/>
                  <a:t>at each time point, </a:t>
                </a:r>
                <a:r>
                  <a:rPr lang="en-US" i="1" dirty="0"/>
                  <a:t>s,</a:t>
                </a:r>
                <a:r>
                  <a:rPr lang="en-US" dirty="0"/>
                  <a:t> differently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F130A2-EAC9-DCBA-FE7C-FA9610716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67" y="3541598"/>
                <a:ext cx="4264501" cy="1776640"/>
              </a:xfrm>
              <a:prstGeom prst="rect">
                <a:avLst/>
              </a:prstGeom>
              <a:blipFill>
                <a:blip r:embed="rId6"/>
                <a:stretch>
                  <a:fillRect l="-890" t="-1418" r="-297" b="-3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754236-54DB-BF70-FA71-D16854AA3784}"/>
                  </a:ext>
                </a:extLst>
              </p:cNvPr>
              <p:cNvSpPr txBox="1"/>
              <p:nvPr/>
            </p:nvSpPr>
            <p:spPr>
              <a:xfrm>
                <a:off x="508213" y="5761695"/>
                <a:ext cx="4551567" cy="17800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Calculate regression coefficient estimates </a:t>
                </a:r>
              </a:p>
              <a:p>
                <a:r>
                  <a:rPr lang="en-US" dirty="0"/>
                  <a:t>associated with each covariate </a:t>
                </a:r>
                <a:r>
                  <a:rPr lang="en-US" i="1" dirty="0"/>
                  <a:t>k</a:t>
                </a:r>
                <a:r>
                  <a:rPr lang="en-US" dirty="0"/>
                  <a:t> at </a:t>
                </a:r>
              </a:p>
              <a:p>
                <a:r>
                  <a:rPr lang="en-US" dirty="0"/>
                  <a:t>time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:r>
                  <a:rPr lang="en-US" i="1" dirty="0"/>
                  <a:t>t</a:t>
                </a:r>
                <a:r>
                  <a:rPr lang="en-US" dirty="0"/>
                  <a:t>). Repeat steps </a:t>
                </a:r>
              </a:p>
              <a:p>
                <a:r>
                  <a:rPr lang="en-US" dirty="0"/>
                  <a:t>(1) - (3) for every time point, </a:t>
                </a:r>
                <a:r>
                  <a:rPr lang="en-US" i="1" dirty="0"/>
                  <a:t>s</a:t>
                </a:r>
                <a:r>
                  <a:rPr lang="en-US" dirty="0"/>
                  <a:t>, in trial. FOR </a:t>
                </a:r>
              </a:p>
              <a:p>
                <a:r>
                  <a:rPr lang="en-US" b="1" dirty="0"/>
                  <a:t>LOOP. This yields one time series of betas per </a:t>
                </a:r>
              </a:p>
              <a:p>
                <a:r>
                  <a:rPr lang="en-US" b="1" dirty="0"/>
                  <a:t>covariate.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754236-54DB-BF70-FA71-D16854AA3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13" y="5761695"/>
                <a:ext cx="4551567" cy="1780039"/>
              </a:xfrm>
              <a:prstGeom prst="rect">
                <a:avLst/>
              </a:prstGeom>
              <a:blipFill>
                <a:blip r:embed="rId7"/>
                <a:stretch>
                  <a:fillRect l="-833" t="-141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>
            <a:extLst>
              <a:ext uri="{FF2B5EF4-FFF2-40B4-BE49-F238E27FC236}">
                <a16:creationId xmlns:a16="http://schemas.microsoft.com/office/drawing/2014/main" id="{45B9C9CF-0E73-F612-C528-379DC4F2DB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0334" y="5525995"/>
            <a:ext cx="7315200" cy="18288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CDA7786-8B29-93A7-1A6C-83579BF185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60334" y="8740900"/>
            <a:ext cx="7315200" cy="18288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52E508C-66F6-5417-0403-B0C15AC62E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0334" y="7158803"/>
            <a:ext cx="7315200" cy="1828800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F386DB4D-3388-BA37-FFED-43BE55599126}"/>
              </a:ext>
            </a:extLst>
          </p:cNvPr>
          <p:cNvSpPr/>
          <p:nvPr/>
        </p:nvSpPr>
        <p:spPr>
          <a:xfrm>
            <a:off x="5752142" y="6715237"/>
            <a:ext cx="182880" cy="1828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7B99A1-D7E6-1BB2-B36B-77C27807B732}"/>
              </a:ext>
            </a:extLst>
          </p:cNvPr>
          <p:cNvSpPr/>
          <p:nvPr/>
        </p:nvSpPr>
        <p:spPr>
          <a:xfrm>
            <a:off x="8173388" y="6034928"/>
            <a:ext cx="182880" cy="1828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8CD6C6E-DDDA-E007-14A3-FCACE47C150E}"/>
              </a:ext>
            </a:extLst>
          </p:cNvPr>
          <p:cNvSpPr/>
          <p:nvPr/>
        </p:nvSpPr>
        <p:spPr>
          <a:xfrm>
            <a:off x="10669462" y="5948428"/>
            <a:ext cx="182880" cy="1828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DDF44258-061E-F63E-14B8-B5C9F93B26AD}"/>
              </a:ext>
            </a:extLst>
          </p:cNvPr>
          <p:cNvCxnSpPr>
            <a:cxnSpLocks/>
          </p:cNvCxnSpPr>
          <p:nvPr/>
        </p:nvCxnSpPr>
        <p:spPr>
          <a:xfrm rot="5400000">
            <a:off x="5826374" y="5191402"/>
            <a:ext cx="1581684" cy="1494151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A893BE94-70C6-20BD-0C03-0FC4A3A77D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67650" y="5209224"/>
            <a:ext cx="899018" cy="78274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EE74B0FF-1366-AB6E-175A-D961E68E56A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21040" y="3993891"/>
            <a:ext cx="880099" cy="318613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F0EDF0B-7B26-18E9-296A-7816723D3F5F}"/>
                  </a:ext>
                </a:extLst>
              </p:cNvPr>
              <p:cNvSpPr txBox="1"/>
              <p:nvPr/>
            </p:nvSpPr>
            <p:spPr>
              <a:xfrm>
                <a:off x="6096000" y="4826703"/>
                <a:ext cx="3258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𝐙</m:t>
                      </m:r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𝛄</m:t>
                      </m:r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𝛜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F0EDF0B-7B26-18E9-296A-7816723D3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826703"/>
                <a:ext cx="3258403" cy="369332"/>
              </a:xfrm>
              <a:prstGeom prst="rect">
                <a:avLst/>
              </a:prstGeom>
              <a:blipFill>
                <a:blip r:embed="rId11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6" name="Graphic 115" descr="Badge outline">
            <a:extLst>
              <a:ext uri="{FF2B5EF4-FFF2-40B4-BE49-F238E27FC236}">
                <a16:creationId xmlns:a16="http://schemas.microsoft.com/office/drawing/2014/main" id="{04BB11B2-B526-AB94-78CF-61FDD365B7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555" y="3607949"/>
            <a:ext cx="457200" cy="457200"/>
          </a:xfrm>
          <a:prstGeom prst="rect">
            <a:avLst/>
          </a:prstGeom>
        </p:spPr>
      </p:pic>
      <p:pic>
        <p:nvPicPr>
          <p:cNvPr id="118" name="Graphic 117" descr="Badge 3 outline">
            <a:extLst>
              <a:ext uri="{FF2B5EF4-FFF2-40B4-BE49-F238E27FC236}">
                <a16:creationId xmlns:a16="http://schemas.microsoft.com/office/drawing/2014/main" id="{CB996FE4-4913-DE7D-0B56-F9A7A499DBB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555" y="5761695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3337B28-80C4-078E-4FA9-6A62F824AED0}"/>
                  </a:ext>
                </a:extLst>
              </p:cNvPr>
              <p:cNvSpPr txBox="1"/>
              <p:nvPr/>
            </p:nvSpPr>
            <p:spPr>
              <a:xfrm>
                <a:off x="483735" y="7461882"/>
                <a:ext cx="4479688" cy="1226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Calculate</a:t>
                </a:r>
                <a:r>
                  <a:rPr lang="en-US" i="1" dirty="0"/>
                  <a:t> </a:t>
                </a:r>
                <a:r>
                  <a:rPr lang="en-US" dirty="0"/>
                  <a:t>95% confidence intervals (CIs) </a:t>
                </a:r>
              </a:p>
              <a:p>
                <a:r>
                  <a:rPr lang="en-US" dirty="0"/>
                  <a:t>for regression coefficients at each time point. </a:t>
                </a:r>
              </a:p>
              <a:p>
                <a:r>
                  <a:rPr lang="en-US" dirty="0"/>
                  <a:t>Smooth coefficient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  <m:sub>
                        <m:r>
                          <a:rPr lang="en-US" b="1" i="0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(</a:t>
                </a:r>
                <a:r>
                  <a:rPr lang="en-US" i="1" dirty="0"/>
                  <a:t>s</a:t>
                </a:r>
                <a:r>
                  <a:rPr lang="en-US" dirty="0"/>
                  <a:t>) and their </a:t>
                </a:r>
              </a:p>
              <a:p>
                <a:r>
                  <a:rPr lang="en-US" dirty="0"/>
                  <a:t>CIs across time within a trial. </a:t>
                </a: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3337B28-80C4-078E-4FA9-6A62F824A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35" y="7461882"/>
                <a:ext cx="4479688" cy="1226041"/>
              </a:xfrm>
              <a:prstGeom prst="rect">
                <a:avLst/>
              </a:prstGeom>
              <a:blipFill>
                <a:blip r:embed="rId16"/>
                <a:stretch>
                  <a:fillRect l="-847" t="-2062" r="-282" b="-7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" name="Graphic 121" descr="Badge 4 outline">
            <a:extLst>
              <a:ext uri="{FF2B5EF4-FFF2-40B4-BE49-F238E27FC236}">
                <a16:creationId xmlns:a16="http://schemas.microsoft.com/office/drawing/2014/main" id="{4C46816F-8E7B-A47B-0B7D-D845A2EE14B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167" y="7465811"/>
            <a:ext cx="457200" cy="45720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6DBBD499-0552-794A-B0FF-A88E68912705}"/>
              </a:ext>
            </a:extLst>
          </p:cNvPr>
          <p:cNvSpPr txBox="1"/>
          <p:nvPr/>
        </p:nvSpPr>
        <p:spPr>
          <a:xfrm>
            <a:off x="483735" y="8987603"/>
            <a:ext cx="4318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</a:t>
            </a:r>
            <a:r>
              <a:rPr lang="en-US" i="1" dirty="0"/>
              <a:t>joint</a:t>
            </a:r>
            <a:r>
              <a:rPr lang="en-US" dirty="0"/>
              <a:t> 95% CIs for the entire curve. </a:t>
            </a:r>
          </a:p>
          <a:p>
            <a:r>
              <a:rPr lang="en-US" dirty="0"/>
              <a:t>Portions of curve for which joint 95% CIs do </a:t>
            </a:r>
          </a:p>
          <a:p>
            <a:r>
              <a:rPr lang="en-US" dirty="0"/>
              <a:t>not contain 0 are statistically significant. 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996A3E9-5683-B111-9801-1D267D3C1E86}"/>
              </a:ext>
            </a:extLst>
          </p:cNvPr>
          <p:cNvCxnSpPr>
            <a:cxnSpLocks/>
          </p:cNvCxnSpPr>
          <p:nvPr/>
        </p:nvCxnSpPr>
        <p:spPr>
          <a:xfrm flipV="1">
            <a:off x="6244284" y="9113712"/>
            <a:ext cx="0" cy="137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C6C4C95-0935-7981-F96D-D0C6522B31EF}"/>
              </a:ext>
            </a:extLst>
          </p:cNvPr>
          <p:cNvCxnSpPr>
            <a:cxnSpLocks/>
          </p:cNvCxnSpPr>
          <p:nvPr/>
        </p:nvCxnSpPr>
        <p:spPr>
          <a:xfrm>
            <a:off x="6273115" y="9624458"/>
            <a:ext cx="0" cy="137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05C9EC-ADF7-0A3B-E4D3-50C3F520CCF6}"/>
              </a:ext>
            </a:extLst>
          </p:cNvPr>
          <p:cNvCxnSpPr>
            <a:cxnSpLocks/>
          </p:cNvCxnSpPr>
          <p:nvPr/>
        </p:nvCxnSpPr>
        <p:spPr>
          <a:xfrm flipV="1">
            <a:off x="8027780" y="9150783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8A1EE4D-7D9E-A301-CAD2-B18B2CB9605E}"/>
              </a:ext>
            </a:extLst>
          </p:cNvPr>
          <p:cNvCxnSpPr>
            <a:cxnSpLocks/>
          </p:cNvCxnSpPr>
          <p:nvPr/>
        </p:nvCxnSpPr>
        <p:spPr>
          <a:xfrm>
            <a:off x="8040141" y="9921025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4D86703-D42A-A474-26E4-44B76E37F9A2}"/>
              </a:ext>
            </a:extLst>
          </p:cNvPr>
          <p:cNvCxnSpPr>
            <a:cxnSpLocks/>
          </p:cNvCxnSpPr>
          <p:nvPr/>
        </p:nvCxnSpPr>
        <p:spPr>
          <a:xfrm>
            <a:off x="11232314" y="10137269"/>
            <a:ext cx="0" cy="1153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5B28493-B25D-AAC8-D598-9896869D862B}"/>
              </a:ext>
            </a:extLst>
          </p:cNvPr>
          <p:cNvCxnSpPr>
            <a:cxnSpLocks/>
          </p:cNvCxnSpPr>
          <p:nvPr/>
        </p:nvCxnSpPr>
        <p:spPr>
          <a:xfrm flipV="1">
            <a:off x="11248787" y="9857179"/>
            <a:ext cx="0" cy="1153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597B8B-8ADD-297B-0C5D-22D32CEFAA84}"/>
                  </a:ext>
                </a:extLst>
              </p:cNvPr>
              <p:cNvSpPr txBox="1"/>
              <p:nvPr/>
            </p:nvSpPr>
            <p:spPr>
              <a:xfrm>
                <a:off x="510003" y="661070"/>
                <a:ext cx="4009624" cy="1244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Collect photometry signal values at time </a:t>
                </a:r>
              </a:p>
              <a:p>
                <a:r>
                  <a:rPr lang="en-US" dirty="0"/>
                  <a:t>point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each trial </a:t>
                </a:r>
                <a:r>
                  <a:rPr lang="en-US" dirty="0"/>
                  <a:t>from all animals </a:t>
                </a:r>
              </a:p>
              <a:p>
                <a:r>
                  <a:rPr lang="en-US" dirty="0"/>
                  <a:t>and sessions and concatenate into a </a:t>
                </a:r>
              </a:p>
              <a:p>
                <a:r>
                  <a:rPr lang="en-US" dirty="0"/>
                  <a:t>single common vector: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597B8B-8ADD-297B-0C5D-22D32CEFA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03" y="661070"/>
                <a:ext cx="4009624" cy="1244956"/>
              </a:xfrm>
              <a:prstGeom prst="rect">
                <a:avLst/>
              </a:prstGeom>
              <a:blipFill>
                <a:blip r:embed="rId19"/>
                <a:stretch>
                  <a:fillRect l="-1266" t="-2000" r="-316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44">
            <a:extLst>
              <a:ext uri="{FF2B5EF4-FFF2-40B4-BE49-F238E27FC236}">
                <a16:creationId xmlns:a16="http://schemas.microsoft.com/office/drawing/2014/main" id="{06C81698-FCCF-5332-3CFE-1A951B4DE49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867030" y="3564811"/>
            <a:ext cx="1270000" cy="1270000"/>
          </a:xfrm>
          <a:prstGeom prst="rect">
            <a:avLst/>
          </a:prstGeom>
        </p:spPr>
      </p:pic>
      <p:pic>
        <p:nvPicPr>
          <p:cNvPr id="52" name="Graphic 51" descr="Badge 5 outline">
            <a:extLst>
              <a:ext uri="{FF2B5EF4-FFF2-40B4-BE49-F238E27FC236}">
                <a16:creationId xmlns:a16="http://schemas.microsoft.com/office/drawing/2014/main" id="{EE0358DD-B10B-353B-E983-10AD4F65E27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535" y="9025332"/>
            <a:ext cx="457200" cy="457200"/>
          </a:xfrm>
          <a:prstGeom prst="rect">
            <a:avLst/>
          </a:prstGeom>
        </p:spPr>
      </p:pic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ED6EC188-8D8D-75AD-D279-3AAC9389BBD8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l="8265" t="6424" r="17046" b="12471"/>
          <a:stretch/>
        </p:blipFill>
        <p:spPr>
          <a:xfrm>
            <a:off x="8405178" y="19297"/>
            <a:ext cx="3770356" cy="36134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175662-B377-76CC-1333-8C20B1A19315}"/>
                  </a:ext>
                </a:extLst>
              </p:cNvPr>
              <p:cNvSpPr txBox="1"/>
              <p:nvPr/>
            </p:nvSpPr>
            <p:spPr>
              <a:xfrm>
                <a:off x="9380539" y="933811"/>
                <a:ext cx="2939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175662-B377-76CC-1333-8C20B1A19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539" y="933811"/>
                <a:ext cx="293952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\documentclass{article}&#10;\usepackage{amsmath}&#10;\usepackage{color}&#10;\usepackage{xcolor}&#10;\pagestyle{empty}&#10;\begin{document}&#10;&#10;  \begin{align*}&#10;    \mathbf{Y}(s) &amp;= \begin{bmatrix}&#10;           Y_{11}(s) \\&#10;           Y_{12}(s) \\&#10;           \vdots \\&#10;           \textcolor{red}{Y_{i1}(s)} \\&#10;&#9;&#9;  \textcolor{red}{\vdots} \\&#10;&#9;&#9;  \textcolor{red}{Y_{iJ}(s)} \\&#10;&#9;&#9;  \vdots \\&#10;&#9;&#9;  Y_{nJ}(s) \\&#10;         \end{bmatrix}&#10;  \end{align*}&#10;&#10;&#10;\end{document}" title="IguanaTex Bitmap Display">
            <a:extLst>
              <a:ext uri="{FF2B5EF4-FFF2-40B4-BE49-F238E27FC236}">
                <a16:creationId xmlns:a16="http://schemas.microsoft.com/office/drawing/2014/main" id="{673CAA0B-2ED4-F2ED-9F6A-730195DCE7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5897051" y="345985"/>
            <a:ext cx="1879600" cy="2895600"/>
          </a:xfrm>
          <a:prstGeom prst="rect">
            <a:avLst/>
          </a:prstGeom>
        </p:spPr>
      </p:pic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4E6B453C-302F-0A53-E281-54CFE75F62E7}"/>
              </a:ext>
            </a:extLst>
          </p:cNvPr>
          <p:cNvCxnSpPr>
            <a:cxnSpLocks/>
          </p:cNvCxnSpPr>
          <p:nvPr/>
        </p:nvCxnSpPr>
        <p:spPr>
          <a:xfrm rot="10800000">
            <a:off x="7874000" y="2374900"/>
            <a:ext cx="3324774" cy="284808"/>
          </a:xfrm>
          <a:prstGeom prst="curvedConnector3">
            <a:avLst>
              <a:gd name="adj1" fmla="val 5878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C4BBBBF-9D98-32A8-D976-BD934E00EB3B}"/>
                  </a:ext>
                </a:extLst>
              </p:cNvPr>
              <p:cNvSpPr txBox="1"/>
              <p:nvPr/>
            </p:nvSpPr>
            <p:spPr>
              <a:xfrm>
                <a:off x="5359399" y="2082010"/>
                <a:ext cx="143109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Photometry at 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time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from 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subject </a:t>
                </a:r>
                <a:r>
                  <a:rPr lang="en-US" sz="1400" i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sz="14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dirty="0">
                    <a:solidFill>
                      <a:srgbClr val="FF0000"/>
                    </a:solidFill>
                  </a:rPr>
                  <a:t>on trial </a:t>
                </a:r>
                <a:r>
                  <a:rPr lang="en-US" sz="1400" i="1" dirty="0">
                    <a:solidFill>
                      <a:srgbClr val="FF0000"/>
                    </a:solidFill>
                  </a:rPr>
                  <a:t>j</a:t>
                </a:r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C4BBBBF-9D98-32A8-D976-BD934E00E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399" y="2082010"/>
                <a:ext cx="1431099" cy="738664"/>
              </a:xfrm>
              <a:prstGeom prst="rect">
                <a:avLst/>
              </a:prstGeom>
              <a:blipFill>
                <a:blip r:embed="rId26"/>
                <a:stretch>
                  <a:fillRect l="-877" t="-1695" r="-1754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FC476C26-7D14-8408-E3F6-114CA1B0CAE6}"/>
              </a:ext>
            </a:extLst>
          </p:cNvPr>
          <p:cNvSpPr txBox="1"/>
          <p:nvPr/>
        </p:nvSpPr>
        <p:spPr>
          <a:xfrm>
            <a:off x="5726742" y="7105097"/>
            <a:ext cx="293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6AC059D-701B-02FC-7A6D-7C4596D66BE8}"/>
                  </a:ext>
                </a:extLst>
              </p:cNvPr>
              <p:cNvSpPr txBox="1"/>
              <p:nvPr/>
            </p:nvSpPr>
            <p:spPr>
              <a:xfrm>
                <a:off x="8175638" y="7102141"/>
                <a:ext cx="29395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6AC059D-701B-02FC-7A6D-7C4596D6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638" y="7102141"/>
                <a:ext cx="293952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6E1B76B-F6A0-6018-F082-74B3535D078D}"/>
                  </a:ext>
                </a:extLst>
              </p:cNvPr>
              <p:cNvSpPr txBox="1"/>
              <p:nvPr/>
            </p:nvSpPr>
            <p:spPr>
              <a:xfrm>
                <a:off x="10613926" y="7089374"/>
                <a:ext cx="29395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6E1B76B-F6A0-6018-F082-74B3535D0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926" y="7089374"/>
                <a:ext cx="293952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A0D499F7-D2BA-5D09-E04F-652B637C08F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74001" y="1427221"/>
            <a:ext cx="1787793" cy="166195"/>
          </a:xfrm>
          <a:prstGeom prst="curvedConnector3">
            <a:avLst>
              <a:gd name="adj1" fmla="val 3295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47655F-FF57-874A-3B42-E6B9E4751071}"/>
              </a:ext>
            </a:extLst>
          </p:cNvPr>
          <p:cNvCxnSpPr>
            <a:cxnSpLocks/>
          </p:cNvCxnSpPr>
          <p:nvPr/>
        </p:nvCxnSpPr>
        <p:spPr>
          <a:xfrm flipV="1">
            <a:off x="6636809" y="2328405"/>
            <a:ext cx="354219" cy="83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6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81E5-1242-C766-73DC-E652A4C5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Unbalanced designs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756C79-6443-AE3E-0F8C-A3B59796C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62" y="3688596"/>
            <a:ext cx="11510075" cy="575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08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20B0-CD44-921B-94C8-81BB1987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What do you get?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42C455-D37C-F9ED-89B2-CACF7BFBA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9141"/>
            <a:ext cx="12183009" cy="304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3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BFC05952-6FCD-3605-1B38-A274515CEB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1705558"/>
              </p:ext>
            </p:extLst>
          </p:nvPr>
        </p:nvGraphicFramePr>
        <p:xfrm>
          <a:off x="5040925" y="460779"/>
          <a:ext cx="4949145" cy="3332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0" name="Left Brace 69">
            <a:extLst>
              <a:ext uri="{FF2B5EF4-FFF2-40B4-BE49-F238E27FC236}">
                <a16:creationId xmlns:a16="http://schemas.microsoft.com/office/drawing/2014/main" id="{CB93542E-7E8F-805D-F01C-EF0AE7A8CF80}"/>
              </a:ext>
            </a:extLst>
          </p:cNvPr>
          <p:cNvSpPr/>
          <p:nvPr/>
        </p:nvSpPr>
        <p:spPr>
          <a:xfrm flipH="1">
            <a:off x="9247713" y="460779"/>
            <a:ext cx="513669" cy="548640"/>
          </a:xfrm>
          <a:prstGeom prst="lef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4162E18E-29A6-B6C9-52C5-018193B5D278}"/>
              </a:ext>
            </a:extLst>
          </p:cNvPr>
          <p:cNvSpPr/>
          <p:nvPr/>
        </p:nvSpPr>
        <p:spPr>
          <a:xfrm>
            <a:off x="1820739" y="1362407"/>
            <a:ext cx="513669" cy="2426733"/>
          </a:xfrm>
          <a:prstGeom prst="leftBrac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11A5D28-AFD6-8471-8979-7F466E82FD6E}"/>
              </a:ext>
            </a:extLst>
          </p:cNvPr>
          <p:cNvSpPr txBox="1"/>
          <p:nvPr/>
        </p:nvSpPr>
        <p:spPr>
          <a:xfrm>
            <a:off x="9838388" y="319600"/>
            <a:ext cx="17847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Example source of </a:t>
            </a:r>
          </a:p>
          <a:p>
            <a:pPr algn="ctr"/>
            <a:r>
              <a:rPr lang="en-US" sz="1600" b="1" i="1" dirty="0">
                <a:solidFill>
                  <a:srgbClr val="FF0000"/>
                </a:solidFill>
              </a:rPr>
              <a:t>between-subject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variability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0EB47D8-C3CF-7D26-954E-547AE4454EA7}"/>
              </a:ext>
            </a:extLst>
          </p:cNvPr>
          <p:cNvSpPr txBox="1"/>
          <p:nvPr/>
        </p:nvSpPr>
        <p:spPr>
          <a:xfrm>
            <a:off x="74931" y="1946743"/>
            <a:ext cx="1866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Example sources of </a:t>
            </a:r>
          </a:p>
          <a:p>
            <a:pPr algn="ctr"/>
            <a:r>
              <a:rPr lang="en-US" sz="1600" b="1" i="1" dirty="0">
                <a:solidFill>
                  <a:srgbClr val="FF0000"/>
                </a:solidFill>
              </a:rPr>
              <a:t>within-subject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</a:rPr>
              <a:t>variability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1E88F01-C7D7-7996-16EE-7D36D38990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245781"/>
              </p:ext>
            </p:extLst>
          </p:nvPr>
        </p:nvGraphicFramePr>
        <p:xfrm>
          <a:off x="1714479" y="439094"/>
          <a:ext cx="4863465" cy="3332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4DCAAB1-3A96-C397-C197-1814D1D2F653}"/>
              </a:ext>
            </a:extLst>
          </p:cNvPr>
          <p:cNvSpPr txBox="1"/>
          <p:nvPr/>
        </p:nvSpPr>
        <p:spPr>
          <a:xfrm>
            <a:off x="2511034" y="2240"/>
            <a:ext cx="3260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Within-Subjects Design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BE9E86-A207-C424-5F60-4D54990926D4}"/>
              </a:ext>
            </a:extLst>
          </p:cNvPr>
          <p:cNvSpPr txBox="1"/>
          <p:nvPr/>
        </p:nvSpPr>
        <p:spPr>
          <a:xfrm>
            <a:off x="5771478" y="5314"/>
            <a:ext cx="345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 Between-Subjects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5D46B7-74F9-1568-2298-BE60196FCA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8532" y="3846951"/>
            <a:ext cx="7094935" cy="70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4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 descr="Badge 1 outline">
            <a:extLst>
              <a:ext uri="{FF2B5EF4-FFF2-40B4-BE49-F238E27FC236}">
                <a16:creationId xmlns:a16="http://schemas.microsoft.com/office/drawing/2014/main" id="{3B491A41-4830-772A-9824-A37BA75E9A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13" y="725157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F130A2-EAC9-DCBA-FE7C-FA9610716231}"/>
                  </a:ext>
                </a:extLst>
              </p:cNvPr>
              <p:cNvSpPr txBox="1"/>
              <p:nvPr/>
            </p:nvSpPr>
            <p:spPr>
              <a:xfrm>
                <a:off x="494367" y="3541598"/>
                <a:ext cx="4272260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Regress photometry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onto </a:t>
                </a:r>
              </a:p>
              <a:p>
                <a:pPr lvl="1"/>
                <a:r>
                  <a:rPr lang="en-US" dirty="0"/>
                  <a:t>covariates </a:t>
                </a:r>
                <a:r>
                  <a:rPr lang="en-US" b="1" dirty="0"/>
                  <a:t>X </a:t>
                </a:r>
                <a:r>
                  <a:rPr lang="en-US" dirty="0"/>
                  <a:t>(e.g., behavior, cue-type),</a:t>
                </a:r>
                <a:r>
                  <a:rPr lang="en-US" b="1" dirty="0"/>
                  <a:t> </a:t>
                </a:r>
              </a:p>
              <a:p>
                <a:pPr lvl="1"/>
                <a:r>
                  <a:rPr lang="en-US" dirty="0"/>
                  <a:t>in a (multivariate) linear mixed model. </a:t>
                </a:r>
              </a:p>
              <a:p>
                <a:pPr lvl="1"/>
                <a:r>
                  <a:rPr lang="en-US" dirty="0"/>
                  <a:t>Covariates take one value </a:t>
                </a:r>
                <a:r>
                  <a:rPr lang="en-US" i="1" dirty="0"/>
                  <a:t>per trial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but are free to affect the photometry </a:t>
                </a:r>
              </a:p>
              <a:p>
                <a:pPr lvl="1"/>
                <a:r>
                  <a:rPr lang="en-US" dirty="0"/>
                  <a:t>signal at each time point, </a:t>
                </a:r>
                <a:r>
                  <a:rPr lang="en-US" i="1" dirty="0"/>
                  <a:t>s,</a:t>
                </a:r>
                <a:r>
                  <a:rPr lang="en-US" dirty="0"/>
                  <a:t> differently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F130A2-EAC9-DCBA-FE7C-FA9610716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67" y="3541598"/>
                <a:ext cx="4272260" cy="1754326"/>
              </a:xfrm>
              <a:prstGeom prst="rect">
                <a:avLst/>
              </a:prstGeom>
              <a:blipFill>
                <a:blip r:embed="rId8"/>
                <a:stretch>
                  <a:fillRect l="-592" t="-1429" r="-296"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754236-54DB-BF70-FA71-D16854AA3784}"/>
                  </a:ext>
                </a:extLst>
              </p:cNvPr>
              <p:cNvSpPr txBox="1"/>
              <p:nvPr/>
            </p:nvSpPr>
            <p:spPr>
              <a:xfrm>
                <a:off x="508213" y="5761695"/>
                <a:ext cx="3958071" cy="938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Save regression coefficient estimates</a:t>
                </a:r>
              </a:p>
              <a:p>
                <a:pPr lvl="1"/>
                <a:r>
                  <a:rPr lang="en-US" dirty="0"/>
                  <a:t>associated with each covariate </a:t>
                </a:r>
                <a:r>
                  <a:rPr lang="en-US" i="1" dirty="0"/>
                  <a:t>k</a:t>
                </a:r>
                <a:r>
                  <a:rPr lang="en-US" dirty="0"/>
                  <a:t> at </a:t>
                </a:r>
              </a:p>
              <a:p>
                <a:pPr lvl="1"/>
                <a:r>
                  <a:rPr lang="en-US" dirty="0"/>
                  <a:t>time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/>
                  <a:t>(s)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754236-54DB-BF70-FA71-D16854AA3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13" y="5761695"/>
                <a:ext cx="3958071" cy="938783"/>
              </a:xfrm>
              <a:prstGeom prst="rect">
                <a:avLst/>
              </a:prstGeom>
              <a:blipFill>
                <a:blip r:embed="rId9"/>
                <a:stretch>
                  <a:fillRect l="-958" t="-2667" r="-319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3337B28-80C4-078E-4FA9-6A62F824AED0}"/>
                  </a:ext>
                </a:extLst>
              </p:cNvPr>
              <p:cNvSpPr txBox="1"/>
              <p:nvPr/>
            </p:nvSpPr>
            <p:spPr>
              <a:xfrm>
                <a:off x="483735" y="7561975"/>
                <a:ext cx="4441537" cy="1769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Calculate</a:t>
                </a:r>
                <a:r>
                  <a:rPr lang="en-US" i="1" dirty="0"/>
                  <a:t> point-wise</a:t>
                </a:r>
                <a:r>
                  <a:rPr lang="en-US" dirty="0"/>
                  <a:t> 95% confidence </a:t>
                </a:r>
              </a:p>
              <a:p>
                <a:r>
                  <a:rPr lang="en-US" dirty="0"/>
                  <a:t>	intervals (CIs) for coefficients at time </a:t>
                </a:r>
              </a:p>
              <a:p>
                <a:r>
                  <a:rPr lang="en-US" dirty="0"/>
                  <a:t>	point </a:t>
                </a:r>
                <a:r>
                  <a:rPr lang="en-US" i="1" dirty="0"/>
                  <a:t>s</a:t>
                </a:r>
                <a:endParaRPr lang="en-US" sz="1200" dirty="0"/>
              </a:p>
              <a:p>
                <a:endParaRPr lang="en-US" dirty="0"/>
              </a:p>
              <a:p>
                <a:r>
                  <a:rPr lang="en-US" dirty="0"/>
                  <a:t>This yields one vector (length </a:t>
                </a:r>
                <a:r>
                  <a:rPr lang="en-US" i="1" dirty="0"/>
                  <a:t>S</a:t>
                </a:r>
                <a:r>
                  <a:rPr lang="en-US" dirty="0"/>
                  <a:t>) of estimated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/>
                  <a:t> for each covariate </a:t>
                </a:r>
                <a:r>
                  <a:rPr lang="en-US" i="1" dirty="0"/>
                  <a:t>k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3337B28-80C4-078E-4FA9-6A62F824A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35" y="7561975"/>
                <a:ext cx="4441537" cy="1769459"/>
              </a:xfrm>
              <a:prstGeom prst="rect">
                <a:avLst/>
              </a:prstGeom>
              <a:blipFill>
                <a:blip r:embed="rId10"/>
                <a:stretch>
                  <a:fillRect l="-855" t="-1429" r="-285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597B8B-8ADD-297B-0C5D-22D32CEFAA84}"/>
                  </a:ext>
                </a:extLst>
              </p:cNvPr>
              <p:cNvSpPr txBox="1"/>
              <p:nvPr/>
            </p:nvSpPr>
            <p:spPr>
              <a:xfrm>
                <a:off x="510003" y="661070"/>
                <a:ext cx="475001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For each time point </a:t>
                </a:r>
                <a:r>
                  <a:rPr lang="en-US" b="1" i="1" dirty="0"/>
                  <a:t>s</a:t>
                </a:r>
                <a:r>
                  <a:rPr lang="en-US" b="1" dirty="0"/>
                  <a:t> in trial photometry traces: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Collect photometry signal values at time </a:t>
                </a:r>
              </a:p>
              <a:p>
                <a:pPr lvl="1"/>
                <a:r>
                  <a:rPr lang="en-US" dirty="0"/>
                  <a:t>point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each trial </a:t>
                </a:r>
                <a:r>
                  <a:rPr lang="en-US" dirty="0"/>
                  <a:t>from all animals </a:t>
                </a:r>
              </a:p>
              <a:p>
                <a:pPr lvl="1"/>
                <a:r>
                  <a:rPr lang="en-US" dirty="0"/>
                  <a:t>and sessions and concatenate into a </a:t>
                </a:r>
              </a:p>
              <a:p>
                <a:pPr lvl="1"/>
                <a:r>
                  <a:rPr lang="en-US" dirty="0"/>
                  <a:t>single common vector: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597B8B-8ADD-297B-0C5D-22D32CEFA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03" y="661070"/>
                <a:ext cx="4750018" cy="1477328"/>
              </a:xfrm>
              <a:prstGeom prst="rect">
                <a:avLst/>
              </a:prstGeom>
              <a:blipFill>
                <a:blip r:embed="rId11"/>
                <a:stretch>
                  <a:fillRect l="-1067" t="-1695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ED6EC188-8D8D-75AD-D279-3AAC9389BBD8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8265" t="6424" r="17046" b="12471"/>
          <a:stretch/>
        </p:blipFill>
        <p:spPr>
          <a:xfrm>
            <a:off x="8383912" y="-12602"/>
            <a:ext cx="3770356" cy="36134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175662-B377-76CC-1333-8C20B1A19315}"/>
                  </a:ext>
                </a:extLst>
              </p:cNvPr>
              <p:cNvSpPr txBox="1"/>
              <p:nvPr/>
            </p:nvSpPr>
            <p:spPr>
              <a:xfrm>
                <a:off x="9380539" y="933811"/>
                <a:ext cx="2939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175662-B377-76CC-1333-8C20B1A19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539" y="933811"/>
                <a:ext cx="29395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\documentclass{article}&#10;\usepackage{amsmath}&#10;\usepackage{color}&#10;\usepackage{xcolor}&#10;\pagestyle{empty}&#10;\begin{document}&#10;\[&#10;    \mathbf{Y}(s) = \begin{bmatrix}&#10;           \mathbf{Y}_1(s) \\&#10;           \vdots \\&#10;           \textcolor{red}{\mathbf{Y}_{i}(s)} \\&#10;&#9;&#9;  \vdots \\&#10;           \mathbf{Y}_n(s) \\&#10;         \end{bmatrix}&#10;    = \begin{bmatrix}&#10;           Y_{11}(s) \\&#10;           Y_{12}(s) \\&#10;           \vdots \\&#10;           \textcolor{red}{Y_{i1}(s)} \\&#10;&#9;&#9;  \textcolor{red}{\vdots} \\&#10;&#9;&#9;  \textcolor{red}{Y_{iJ}(s)} \\&#10;&#9;&#9;  \vdots \\&#10;&#9;&#9;  Y_{nJ}(s) \\&#10;         \end{bmatrix}&#10;                  \]&#10;\end{document}" title="IguanaTex Bitmap Display">
            <a:extLst>
              <a:ext uri="{FF2B5EF4-FFF2-40B4-BE49-F238E27FC236}">
                <a16:creationId xmlns:a16="http://schemas.microsoft.com/office/drawing/2014/main" id="{73E24819-0D35-846F-D25E-C86B216126B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312257" y="345985"/>
            <a:ext cx="2939398" cy="2638515"/>
          </a:xfrm>
          <a:prstGeom prst="rect">
            <a:avLst/>
          </a:prstGeom>
        </p:spPr>
      </p:pic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4E6B453C-302F-0A53-E281-54CFE75F62E7}"/>
              </a:ext>
            </a:extLst>
          </p:cNvPr>
          <p:cNvCxnSpPr>
            <a:cxnSpLocks/>
          </p:cNvCxnSpPr>
          <p:nvPr/>
        </p:nvCxnSpPr>
        <p:spPr>
          <a:xfrm rot="10800000">
            <a:off x="8137030" y="2181884"/>
            <a:ext cx="3061744" cy="477824"/>
          </a:xfrm>
          <a:prstGeom prst="curvedConnector3">
            <a:avLst>
              <a:gd name="adj1" fmla="val 7257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C4BBBBF-9D98-32A8-D976-BD934E00EB3B}"/>
                  </a:ext>
                </a:extLst>
              </p:cNvPr>
              <p:cNvSpPr txBox="1"/>
              <p:nvPr/>
            </p:nvSpPr>
            <p:spPr>
              <a:xfrm>
                <a:off x="8498537" y="2694057"/>
                <a:ext cx="149415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Photometry at 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time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from 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subject </a:t>
                </a:r>
                <a:r>
                  <a:rPr lang="en-US" sz="1400" i="1" dirty="0">
                    <a:solidFill>
                      <a:srgbClr val="FF0000"/>
                    </a:solidFill>
                  </a:rPr>
                  <a:t>i </a:t>
                </a:r>
                <a:r>
                  <a:rPr lang="en-US" sz="1400" dirty="0">
                    <a:solidFill>
                      <a:srgbClr val="FF0000"/>
                    </a:solidFill>
                  </a:rPr>
                  <a:t>on trial </a:t>
                </a:r>
                <a:r>
                  <a:rPr lang="en-US" sz="1400" i="1" dirty="0">
                    <a:solidFill>
                      <a:srgbClr val="FF0000"/>
                    </a:solidFill>
                  </a:rPr>
                  <a:t>J</a:t>
                </a:r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C4BBBBF-9D98-32A8-D976-BD934E00E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537" y="2694057"/>
                <a:ext cx="1494152" cy="738664"/>
              </a:xfrm>
              <a:prstGeom prst="rect">
                <a:avLst/>
              </a:prstGeom>
              <a:blipFill>
                <a:blip r:embed="rId15"/>
                <a:stretch>
                  <a:fillRect l="-1695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A0D499F7-D2BA-5D09-E04F-652B637C08F8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37033" y="1421231"/>
            <a:ext cx="1537459" cy="94599"/>
          </a:xfrm>
          <a:prstGeom prst="curvedConnector3">
            <a:avLst>
              <a:gd name="adj1" fmla="val 3271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47655F-FF57-874A-3B42-E6B9E4751071}"/>
              </a:ext>
            </a:extLst>
          </p:cNvPr>
          <p:cNvCxnSpPr>
            <a:cxnSpLocks/>
          </p:cNvCxnSpPr>
          <p:nvPr/>
        </p:nvCxnSpPr>
        <p:spPr>
          <a:xfrm flipH="1" flipV="1">
            <a:off x="8002857" y="2305640"/>
            <a:ext cx="683943" cy="3884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\documentclass{article}&#10;\usepackage{amsmath}&#10;\usepackage{tikz}&#10;\pagestyle{empty}&#10;\begin{document}&#10;&#10;\tikz{A}&#10;&#10;&#10;\end{document}" title="IguanaTex Bitmap Display">
            <a:extLst>
              <a:ext uri="{FF2B5EF4-FFF2-40B4-BE49-F238E27FC236}">
                <a16:creationId xmlns:a16="http://schemas.microsoft.com/office/drawing/2014/main" id="{AEB4D37C-7AD4-6C7A-DFB1-7541FE09807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540000" y="2540000"/>
            <a:ext cx="711200" cy="444500"/>
          </a:xfrm>
          <a:prstGeom prst="rect">
            <a:avLst/>
          </a:prstGeom>
        </p:spPr>
      </p:pic>
      <p:pic>
        <p:nvPicPr>
          <p:cNvPr id="7" name="Picture 6" descr="\documentclass{article}&#10;\usepackage{amsmath,amsthm,amssymb}&#10;\usepackage{color}&#10;\usepackage{xcolor}&#10;\pagestyle{empty}&#10;\begin{document}&#10;&#10;$\mathbf{Y}_i(s) = \mathbb{X}_i \textcolor{red}{\boldsymbol{\beta}(s)} + \mathbb{Z}_i \boldsymbol{\gamma}_i(s) + \boldsymbol{\epsilon}_i(s)$&#10;&#10;&#10;\end{document}" title="IguanaTex Bitmap Display">
            <a:extLst>
              <a:ext uri="{FF2B5EF4-FFF2-40B4-BE49-F238E27FC236}">
                <a16:creationId xmlns:a16="http://schemas.microsoft.com/office/drawing/2014/main" id="{BF040A84-AF0B-6F58-02D6-9458A16383A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224910" y="4896854"/>
            <a:ext cx="3253923" cy="22596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A4052D5-23EC-A02E-DBC9-744C3D7E555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76800" y="5519054"/>
            <a:ext cx="7315200" cy="1828800"/>
          </a:xfrm>
          <a:prstGeom prst="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3A7B99A1-D7E6-1BB2-B36B-77C27807B732}"/>
              </a:ext>
            </a:extLst>
          </p:cNvPr>
          <p:cNvSpPr/>
          <p:nvPr/>
        </p:nvSpPr>
        <p:spPr>
          <a:xfrm>
            <a:off x="8173388" y="6034928"/>
            <a:ext cx="182880" cy="1828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8CD6C6E-DDDA-E007-14A3-FCACE47C150E}"/>
              </a:ext>
            </a:extLst>
          </p:cNvPr>
          <p:cNvSpPr/>
          <p:nvPr/>
        </p:nvSpPr>
        <p:spPr>
          <a:xfrm>
            <a:off x="10669462" y="5948428"/>
            <a:ext cx="182880" cy="1828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DDF44258-061E-F63E-14B8-B5C9F93B26AD}"/>
              </a:ext>
            </a:extLst>
          </p:cNvPr>
          <p:cNvCxnSpPr>
            <a:cxnSpLocks/>
          </p:cNvCxnSpPr>
          <p:nvPr/>
        </p:nvCxnSpPr>
        <p:spPr>
          <a:xfrm rot="5400000">
            <a:off x="5826374" y="5191402"/>
            <a:ext cx="1581684" cy="1494151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A893BE94-70C6-20BD-0C03-0FC4A3A77D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54950" y="5207157"/>
            <a:ext cx="899018" cy="78274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EE74B0FF-1366-AB6E-175A-D961E68E56A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21040" y="3993891"/>
            <a:ext cx="880099" cy="318613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C476C26-7D14-8408-E3F6-114CA1B0CAE6}"/>
              </a:ext>
            </a:extLst>
          </p:cNvPr>
          <p:cNvSpPr txBox="1"/>
          <p:nvPr/>
        </p:nvSpPr>
        <p:spPr>
          <a:xfrm>
            <a:off x="5726742" y="7105097"/>
            <a:ext cx="293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6AC059D-701B-02FC-7A6D-7C4596D66BE8}"/>
                  </a:ext>
                </a:extLst>
              </p:cNvPr>
              <p:cNvSpPr txBox="1"/>
              <p:nvPr/>
            </p:nvSpPr>
            <p:spPr>
              <a:xfrm>
                <a:off x="8175638" y="7102141"/>
                <a:ext cx="29395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6AC059D-701B-02FC-7A6D-7C4596D6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638" y="7102141"/>
                <a:ext cx="293952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6E1B76B-F6A0-6018-F082-74B3535D078D}"/>
                  </a:ext>
                </a:extLst>
              </p:cNvPr>
              <p:cNvSpPr txBox="1"/>
              <p:nvPr/>
            </p:nvSpPr>
            <p:spPr>
              <a:xfrm>
                <a:off x="10613926" y="7089374"/>
                <a:ext cx="29395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6E1B76B-F6A0-6018-F082-74B3535D0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926" y="7089374"/>
                <a:ext cx="293952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F386DB4D-3388-BA37-FFED-43BE55599126}"/>
              </a:ext>
            </a:extLst>
          </p:cNvPr>
          <p:cNvSpPr/>
          <p:nvPr/>
        </p:nvSpPr>
        <p:spPr>
          <a:xfrm>
            <a:off x="5752142" y="6715237"/>
            <a:ext cx="182880" cy="1828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5DAE4A4-2D4F-707F-6540-877BB684792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76800" y="7317787"/>
            <a:ext cx="7315200" cy="1828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5CAA1AD-C2EA-4DE3-3703-CB154CFE70D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763034" y="3541598"/>
            <a:ext cx="1202516" cy="120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4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8CDA7786-8B29-93A7-1A6C-83579BF18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334" y="1666378"/>
            <a:ext cx="7315200" cy="18288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52E508C-66F6-5417-0403-B0C15AC62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334" y="22350"/>
            <a:ext cx="7315200" cy="1828800"/>
          </a:xfrm>
          <a:prstGeom prst="rect">
            <a:avLst/>
          </a:prstGeom>
        </p:spPr>
      </p:pic>
      <p:pic>
        <p:nvPicPr>
          <p:cNvPr id="116" name="Graphic 115" descr="Badge outline">
            <a:extLst>
              <a:ext uri="{FF2B5EF4-FFF2-40B4-BE49-F238E27FC236}">
                <a16:creationId xmlns:a16="http://schemas.microsoft.com/office/drawing/2014/main" id="{04BB11B2-B526-AB94-78CF-61FDD365B7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555" y="99191"/>
            <a:ext cx="457200" cy="457200"/>
          </a:xfrm>
          <a:prstGeom prst="rect">
            <a:avLst/>
          </a:prstGeom>
        </p:spPr>
      </p:pic>
      <p:pic>
        <p:nvPicPr>
          <p:cNvPr id="118" name="Graphic 117" descr="Badge 3 outline">
            <a:extLst>
              <a:ext uri="{FF2B5EF4-FFF2-40B4-BE49-F238E27FC236}">
                <a16:creationId xmlns:a16="http://schemas.microsoft.com/office/drawing/2014/main" id="{CB996FE4-4913-DE7D-0B56-F9A7A499DB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555" y="1965862"/>
            <a:ext cx="457200" cy="45720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6DBBD499-0552-794A-B0FF-A88E68912705}"/>
              </a:ext>
            </a:extLst>
          </p:cNvPr>
          <p:cNvSpPr txBox="1"/>
          <p:nvPr/>
        </p:nvSpPr>
        <p:spPr>
          <a:xfrm>
            <a:off x="483735" y="2017640"/>
            <a:ext cx="42713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</a:t>
            </a:r>
            <a:r>
              <a:rPr lang="en-US" i="1" dirty="0"/>
              <a:t>joint</a:t>
            </a:r>
            <a:r>
              <a:rPr lang="en-US" dirty="0"/>
              <a:t> 95% CIs for the entire curve. </a:t>
            </a:r>
          </a:p>
          <a:p>
            <a:r>
              <a:rPr lang="en-US" dirty="0"/>
              <a:t>Intervals for which joint 95% CI does not </a:t>
            </a:r>
          </a:p>
          <a:p>
            <a:r>
              <a:rPr lang="en-US" dirty="0"/>
              <a:t>contain 0 anywhere are </a:t>
            </a:r>
            <a:r>
              <a:rPr lang="en-US" i="1" dirty="0"/>
              <a:t>jointly </a:t>
            </a:r>
            <a:r>
              <a:rPr lang="en-US" dirty="0"/>
              <a:t>statistically </a:t>
            </a:r>
          </a:p>
          <a:p>
            <a:r>
              <a:rPr lang="en-US" dirty="0"/>
              <a:t>significant and points where </a:t>
            </a:r>
            <a:r>
              <a:rPr lang="en-US" i="1" dirty="0"/>
              <a:t>pointwise </a:t>
            </a:r>
            <a:r>
              <a:rPr lang="en-US" dirty="0"/>
              <a:t>CI</a:t>
            </a:r>
          </a:p>
          <a:p>
            <a:r>
              <a:rPr lang="en-US" dirty="0"/>
              <a:t>does not contain 0 are </a:t>
            </a:r>
            <a:r>
              <a:rPr lang="en-US" i="1" dirty="0"/>
              <a:t>pointwise</a:t>
            </a:r>
            <a:r>
              <a:rPr lang="en-US" dirty="0"/>
              <a:t> significant.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996A3E9-5683-B111-9801-1D267D3C1E86}"/>
              </a:ext>
            </a:extLst>
          </p:cNvPr>
          <p:cNvCxnSpPr>
            <a:cxnSpLocks/>
          </p:cNvCxnSpPr>
          <p:nvPr/>
        </p:nvCxnSpPr>
        <p:spPr>
          <a:xfrm flipV="1">
            <a:off x="6244284" y="2037418"/>
            <a:ext cx="0" cy="137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C6C4C95-0935-7981-F96D-D0C6522B31EF}"/>
              </a:ext>
            </a:extLst>
          </p:cNvPr>
          <p:cNvCxnSpPr>
            <a:cxnSpLocks/>
          </p:cNvCxnSpPr>
          <p:nvPr/>
        </p:nvCxnSpPr>
        <p:spPr>
          <a:xfrm>
            <a:off x="6273115" y="2556631"/>
            <a:ext cx="0" cy="137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05C9EC-ADF7-0A3B-E4D3-50C3F520CCF6}"/>
              </a:ext>
            </a:extLst>
          </p:cNvPr>
          <p:cNvCxnSpPr>
            <a:cxnSpLocks/>
          </p:cNvCxnSpPr>
          <p:nvPr/>
        </p:nvCxnSpPr>
        <p:spPr>
          <a:xfrm flipV="1">
            <a:off x="8027780" y="2082956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8A1EE4D-7D9E-A301-CAD2-B18B2CB9605E}"/>
              </a:ext>
            </a:extLst>
          </p:cNvPr>
          <p:cNvCxnSpPr>
            <a:cxnSpLocks/>
          </p:cNvCxnSpPr>
          <p:nvPr/>
        </p:nvCxnSpPr>
        <p:spPr>
          <a:xfrm>
            <a:off x="8031674" y="2844731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4D86703-D42A-A474-26E4-44B76E37F9A2}"/>
              </a:ext>
            </a:extLst>
          </p:cNvPr>
          <p:cNvCxnSpPr>
            <a:cxnSpLocks/>
          </p:cNvCxnSpPr>
          <p:nvPr/>
        </p:nvCxnSpPr>
        <p:spPr>
          <a:xfrm>
            <a:off x="11232314" y="3060975"/>
            <a:ext cx="0" cy="1153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5B28493-B25D-AAC8-D598-9896869D862B}"/>
              </a:ext>
            </a:extLst>
          </p:cNvPr>
          <p:cNvCxnSpPr>
            <a:cxnSpLocks/>
          </p:cNvCxnSpPr>
          <p:nvPr/>
        </p:nvCxnSpPr>
        <p:spPr>
          <a:xfrm flipV="1">
            <a:off x="11248787" y="2789352"/>
            <a:ext cx="0" cy="1153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597B8B-8ADD-297B-0C5D-22D32CEFAA84}"/>
                  </a:ext>
                </a:extLst>
              </p:cNvPr>
              <p:cNvSpPr txBox="1"/>
              <p:nvPr/>
            </p:nvSpPr>
            <p:spPr>
              <a:xfrm>
                <a:off x="510003" y="108172"/>
                <a:ext cx="3306483" cy="6614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Smooth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  <m:sub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(s) and their </a:t>
                </a:r>
              </a:p>
              <a:p>
                <a:r>
                  <a:rPr lang="en-US" dirty="0"/>
                  <a:t>95% CIs across time, </a:t>
                </a:r>
                <a:r>
                  <a:rPr lang="en-US" i="1" dirty="0"/>
                  <a:t>s</a:t>
                </a:r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597B8B-8ADD-297B-0C5D-22D32CEFA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03" y="108172"/>
                <a:ext cx="3306483" cy="661463"/>
              </a:xfrm>
              <a:prstGeom prst="rect">
                <a:avLst/>
              </a:prstGeom>
              <a:blipFill>
                <a:blip r:embed="rId9"/>
                <a:stretch>
                  <a:fillRect l="-1533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17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5B28493-B25D-AAC8-D598-9896869D862B}"/>
              </a:ext>
            </a:extLst>
          </p:cNvPr>
          <p:cNvCxnSpPr>
            <a:cxnSpLocks/>
          </p:cNvCxnSpPr>
          <p:nvPr/>
        </p:nvCxnSpPr>
        <p:spPr>
          <a:xfrm flipV="1">
            <a:off x="11248787" y="2857088"/>
            <a:ext cx="0" cy="1153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9A7ED2-4054-3432-DBB8-4DDFBF7E4BEF}"/>
              </a:ext>
            </a:extLst>
          </p:cNvPr>
          <p:cNvCxnSpPr/>
          <p:nvPr/>
        </p:nvCxnSpPr>
        <p:spPr>
          <a:xfrm>
            <a:off x="510003" y="5220587"/>
            <a:ext cx="48271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E3FB05-DD40-ABB1-182B-32A93B7200F4}"/>
              </a:ext>
            </a:extLst>
          </p:cNvPr>
          <p:cNvCxnSpPr/>
          <p:nvPr/>
        </p:nvCxnSpPr>
        <p:spPr>
          <a:xfrm>
            <a:off x="510002" y="6585098"/>
            <a:ext cx="48271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60E856-DF88-EAA9-8FBC-8DE762094378}"/>
              </a:ext>
            </a:extLst>
          </p:cNvPr>
          <p:cNvCxnSpPr>
            <a:cxnSpLocks/>
          </p:cNvCxnSpPr>
          <p:nvPr/>
        </p:nvCxnSpPr>
        <p:spPr>
          <a:xfrm rot="5400000">
            <a:off x="-485914" y="5964863"/>
            <a:ext cx="48271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11AB6C-FAB6-46D1-52D9-6F862285420D}"/>
              </a:ext>
            </a:extLst>
          </p:cNvPr>
          <p:cNvCxnSpPr>
            <a:cxnSpLocks/>
          </p:cNvCxnSpPr>
          <p:nvPr/>
        </p:nvCxnSpPr>
        <p:spPr>
          <a:xfrm rot="5400000">
            <a:off x="1218839" y="5964863"/>
            <a:ext cx="48271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839D04-150A-1CCB-BAE1-08CDA210546D}"/>
              </a:ext>
            </a:extLst>
          </p:cNvPr>
          <p:cNvCxnSpPr/>
          <p:nvPr/>
        </p:nvCxnSpPr>
        <p:spPr>
          <a:xfrm>
            <a:off x="510002" y="3551272"/>
            <a:ext cx="48271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531484AA-8997-3B13-9537-EFA94ECB7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305806"/>
              </p:ext>
            </p:extLst>
          </p:nvPr>
        </p:nvGraphicFramePr>
        <p:xfrm>
          <a:off x="6432697" y="1426733"/>
          <a:ext cx="5545469" cy="457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210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385F613-2D25-8C03-5BAF-E17244D8F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3" y="6406356"/>
            <a:ext cx="12148457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8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6B99AA7-2E1A-2354-776B-ACBEBFADF6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334" y="5495679"/>
            <a:ext cx="7315200" cy="1828800"/>
          </a:xfrm>
          <a:prstGeom prst="rect">
            <a:avLst/>
          </a:prstGeom>
        </p:spPr>
      </p:pic>
      <p:pic>
        <p:nvPicPr>
          <p:cNvPr id="39" name="Graphic 38" descr="Badge 1 outline">
            <a:extLst>
              <a:ext uri="{FF2B5EF4-FFF2-40B4-BE49-F238E27FC236}">
                <a16:creationId xmlns:a16="http://schemas.microsoft.com/office/drawing/2014/main" id="{3B491A41-4830-772A-9824-A37BA75E9A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013" y="1054770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F130A2-EAC9-DCBA-FE7C-FA9610716231}"/>
                  </a:ext>
                </a:extLst>
              </p:cNvPr>
              <p:cNvSpPr txBox="1"/>
              <p:nvPr/>
            </p:nvSpPr>
            <p:spPr>
              <a:xfrm>
                <a:off x="494367" y="3541598"/>
                <a:ext cx="4369979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/>
                <a:r>
                  <a:rPr lang="en-US" dirty="0"/>
                  <a:t>–Regress photometry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onto </a:t>
                </a:r>
              </a:p>
              <a:p>
                <a:pPr lvl="1"/>
                <a:r>
                  <a:rPr lang="en-US" dirty="0"/>
                  <a:t>covariates </a:t>
                </a:r>
                <a:r>
                  <a:rPr lang="en-US" b="1" dirty="0"/>
                  <a:t>X </a:t>
                </a:r>
                <a:r>
                  <a:rPr lang="en-US" dirty="0"/>
                  <a:t>(e.g., behavior, cue-type),</a:t>
                </a:r>
                <a:r>
                  <a:rPr lang="en-US" b="1" dirty="0"/>
                  <a:t> </a:t>
                </a:r>
              </a:p>
              <a:p>
                <a:pPr lvl="1"/>
                <a:r>
                  <a:rPr lang="en-US" dirty="0"/>
                  <a:t>in a (multivariate) mixed effects model. </a:t>
                </a:r>
              </a:p>
              <a:p>
                <a:pPr lvl="1"/>
                <a:r>
                  <a:rPr lang="en-US" dirty="0"/>
                  <a:t>Covariates take one value </a:t>
                </a:r>
                <a:r>
                  <a:rPr lang="en-US" i="1" dirty="0"/>
                  <a:t>per trial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but are free to affect the photometry </a:t>
                </a:r>
              </a:p>
              <a:p>
                <a:pPr lvl="1"/>
                <a:r>
                  <a:rPr lang="en-US" dirty="0"/>
                  <a:t>signal at each time point, </a:t>
                </a:r>
                <a:r>
                  <a:rPr lang="en-US" i="1" dirty="0"/>
                  <a:t>s,</a:t>
                </a:r>
                <a:r>
                  <a:rPr lang="en-US" dirty="0"/>
                  <a:t> differently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F130A2-EAC9-DCBA-FE7C-FA9610716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67" y="3541598"/>
                <a:ext cx="4369979" cy="1754326"/>
              </a:xfrm>
              <a:prstGeom prst="rect">
                <a:avLst/>
              </a:prstGeom>
              <a:blipFill>
                <a:blip r:embed="rId9"/>
                <a:stretch>
                  <a:fillRect t="-1429"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754236-54DB-BF70-FA71-D16854AA3784}"/>
                  </a:ext>
                </a:extLst>
              </p:cNvPr>
              <p:cNvSpPr txBox="1"/>
              <p:nvPr/>
            </p:nvSpPr>
            <p:spPr>
              <a:xfrm>
                <a:off x="508213" y="5761695"/>
                <a:ext cx="3958071" cy="938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/>
                <a:r>
                  <a:rPr lang="en-US" dirty="0"/>
                  <a:t>–Estimate regression coefficients</a:t>
                </a:r>
              </a:p>
              <a:p>
                <a:pPr lvl="1"/>
                <a:r>
                  <a:rPr lang="en-US" dirty="0"/>
                  <a:t>associated with each covariate </a:t>
                </a:r>
                <a:r>
                  <a:rPr lang="en-US" i="1" dirty="0"/>
                  <a:t>k</a:t>
                </a:r>
                <a:r>
                  <a:rPr lang="en-US" dirty="0"/>
                  <a:t> at </a:t>
                </a:r>
              </a:p>
              <a:p>
                <a:pPr lvl="1"/>
                <a:r>
                  <a:rPr lang="en-US" dirty="0"/>
                  <a:t>time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/>
                  <a:t>(s)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754236-54DB-BF70-FA71-D16854AA3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13" y="5761695"/>
                <a:ext cx="3958071" cy="938783"/>
              </a:xfrm>
              <a:prstGeom prst="rect">
                <a:avLst/>
              </a:prstGeom>
              <a:blipFill>
                <a:blip r:embed="rId10"/>
                <a:stretch>
                  <a:fillRect t="-2667" r="-319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Picture 65">
            <a:extLst>
              <a:ext uri="{FF2B5EF4-FFF2-40B4-BE49-F238E27FC236}">
                <a16:creationId xmlns:a16="http://schemas.microsoft.com/office/drawing/2014/main" id="{8CDA7786-8B29-93A7-1A6C-83579BF185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0334" y="9109200"/>
            <a:ext cx="7315200" cy="18288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52E508C-66F6-5417-0403-B0C15AC62E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60334" y="7390741"/>
            <a:ext cx="7315200" cy="1828800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F386DB4D-3388-BA37-FFED-43BE55599126}"/>
              </a:ext>
            </a:extLst>
          </p:cNvPr>
          <p:cNvSpPr/>
          <p:nvPr/>
        </p:nvSpPr>
        <p:spPr>
          <a:xfrm>
            <a:off x="5752142" y="6715237"/>
            <a:ext cx="182880" cy="1828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A7B99A1-D7E6-1BB2-B36B-77C27807B732}"/>
              </a:ext>
            </a:extLst>
          </p:cNvPr>
          <p:cNvSpPr/>
          <p:nvPr/>
        </p:nvSpPr>
        <p:spPr>
          <a:xfrm>
            <a:off x="8173388" y="6034928"/>
            <a:ext cx="182880" cy="1828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8CD6C6E-DDDA-E007-14A3-FCACE47C150E}"/>
              </a:ext>
            </a:extLst>
          </p:cNvPr>
          <p:cNvSpPr/>
          <p:nvPr/>
        </p:nvSpPr>
        <p:spPr>
          <a:xfrm>
            <a:off x="10669462" y="5948428"/>
            <a:ext cx="182880" cy="1828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DDF44258-061E-F63E-14B8-B5C9F93B26AD}"/>
              </a:ext>
            </a:extLst>
          </p:cNvPr>
          <p:cNvCxnSpPr>
            <a:cxnSpLocks/>
          </p:cNvCxnSpPr>
          <p:nvPr/>
        </p:nvCxnSpPr>
        <p:spPr>
          <a:xfrm rot="5400000">
            <a:off x="5826374" y="5191402"/>
            <a:ext cx="1581684" cy="1494151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A893BE94-70C6-20BD-0C03-0FC4A3A77D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54950" y="5196524"/>
            <a:ext cx="899018" cy="78274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EE74B0FF-1366-AB6E-175A-D961E68E56A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21040" y="3993891"/>
            <a:ext cx="880099" cy="318613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Graphic 115" descr="Badge outline">
            <a:extLst>
              <a:ext uri="{FF2B5EF4-FFF2-40B4-BE49-F238E27FC236}">
                <a16:creationId xmlns:a16="http://schemas.microsoft.com/office/drawing/2014/main" id="{04BB11B2-B526-AB94-78CF-61FDD365B7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555" y="3607949"/>
            <a:ext cx="457200" cy="457200"/>
          </a:xfrm>
          <a:prstGeom prst="rect">
            <a:avLst/>
          </a:prstGeom>
        </p:spPr>
      </p:pic>
      <p:pic>
        <p:nvPicPr>
          <p:cNvPr id="118" name="Graphic 117" descr="Badge 3 outline">
            <a:extLst>
              <a:ext uri="{FF2B5EF4-FFF2-40B4-BE49-F238E27FC236}">
                <a16:creationId xmlns:a16="http://schemas.microsoft.com/office/drawing/2014/main" id="{CB996FE4-4913-DE7D-0B56-F9A7A499DBB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555" y="5761695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3337B28-80C4-078E-4FA9-6A62F824AED0}"/>
                  </a:ext>
                </a:extLst>
              </p:cNvPr>
              <p:cNvSpPr txBox="1"/>
              <p:nvPr/>
            </p:nvSpPr>
            <p:spPr>
              <a:xfrm>
                <a:off x="483735" y="7381219"/>
                <a:ext cx="4676537" cy="1692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1"/>
                <a:r>
                  <a:rPr lang="en-US" dirty="0"/>
                  <a:t>–Calculate</a:t>
                </a:r>
                <a:r>
                  <a:rPr lang="en-US" i="1" dirty="0"/>
                  <a:t> </a:t>
                </a:r>
                <a:r>
                  <a:rPr lang="en-US" dirty="0"/>
                  <a:t>95% confidence intervals (CIs) </a:t>
                </a:r>
              </a:p>
              <a:p>
                <a:pPr lvl="1"/>
                <a:r>
                  <a:rPr lang="en-US" dirty="0"/>
                  <a:t>for coefficients at time point </a:t>
                </a:r>
                <a:r>
                  <a:rPr lang="en-US" i="1" dirty="0"/>
                  <a:t>s</a:t>
                </a:r>
                <a:r>
                  <a:rPr lang="en-US" dirty="0"/>
                  <a:t>.</a:t>
                </a:r>
              </a:p>
              <a:p>
                <a:endParaRPr lang="en-US" sz="1200" dirty="0"/>
              </a:p>
              <a:p>
                <a:r>
                  <a:rPr lang="en-US" dirty="0"/>
                  <a:t>This yields one vector (length </a:t>
                </a:r>
                <a:r>
                  <a:rPr lang="en-US" i="1" dirty="0"/>
                  <a:t>S</a:t>
                </a:r>
                <a:r>
                  <a:rPr lang="en-US" dirty="0"/>
                  <a:t>) of estimated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/>
                  <a:t> for each covariate </a:t>
                </a:r>
                <a:r>
                  <a:rPr lang="en-US" i="1" dirty="0"/>
                  <a:t>k</a:t>
                </a:r>
                <a:r>
                  <a:rPr lang="en-US" dirty="0"/>
                  <a:t>. Smooth estimates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  <m:sub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(s) and their 95% CIs across time, </a:t>
                </a:r>
                <a:r>
                  <a:rPr lang="en-US" i="1" dirty="0"/>
                  <a:t>s.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3337B28-80C4-078E-4FA9-6A62F824A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35" y="7381219"/>
                <a:ext cx="4676537" cy="1692258"/>
              </a:xfrm>
              <a:prstGeom prst="rect">
                <a:avLst/>
              </a:prstGeom>
              <a:blipFill>
                <a:blip r:embed="rId17"/>
                <a:stretch>
                  <a:fillRect l="-811" t="-2239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" name="Graphic 121" descr="Badge 4 outline">
            <a:extLst>
              <a:ext uri="{FF2B5EF4-FFF2-40B4-BE49-F238E27FC236}">
                <a16:creationId xmlns:a16="http://schemas.microsoft.com/office/drawing/2014/main" id="{4C46816F-8E7B-A47B-0B7D-D845A2EE14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1013" y="7367573"/>
            <a:ext cx="457200" cy="45720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6DBBD499-0552-794A-B0FF-A88E68912705}"/>
              </a:ext>
            </a:extLst>
          </p:cNvPr>
          <p:cNvSpPr txBox="1"/>
          <p:nvPr/>
        </p:nvSpPr>
        <p:spPr>
          <a:xfrm>
            <a:off x="483735" y="9279703"/>
            <a:ext cx="43182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</a:t>
            </a:r>
            <a:r>
              <a:rPr lang="en-US" i="1" dirty="0"/>
              <a:t>joint</a:t>
            </a:r>
            <a:r>
              <a:rPr lang="en-US" dirty="0"/>
              <a:t> 95% CIs for the entire curve. </a:t>
            </a:r>
          </a:p>
          <a:p>
            <a:r>
              <a:rPr lang="en-US" dirty="0"/>
              <a:t>Portions of curve for which joint 95% CIs do </a:t>
            </a:r>
          </a:p>
          <a:p>
            <a:r>
              <a:rPr lang="en-US" dirty="0"/>
              <a:t>not contain 0 are statistically significant. 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996A3E9-5683-B111-9801-1D267D3C1E86}"/>
              </a:ext>
            </a:extLst>
          </p:cNvPr>
          <p:cNvCxnSpPr>
            <a:cxnSpLocks/>
          </p:cNvCxnSpPr>
          <p:nvPr/>
        </p:nvCxnSpPr>
        <p:spPr>
          <a:xfrm flipV="1">
            <a:off x="6244284" y="9482012"/>
            <a:ext cx="0" cy="137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C6C4C95-0935-7981-F96D-D0C6522B31EF}"/>
              </a:ext>
            </a:extLst>
          </p:cNvPr>
          <p:cNvCxnSpPr>
            <a:cxnSpLocks/>
          </p:cNvCxnSpPr>
          <p:nvPr/>
        </p:nvCxnSpPr>
        <p:spPr>
          <a:xfrm>
            <a:off x="6273115" y="9992758"/>
            <a:ext cx="0" cy="137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F05C9EC-ADF7-0A3B-E4D3-50C3F520CCF6}"/>
              </a:ext>
            </a:extLst>
          </p:cNvPr>
          <p:cNvCxnSpPr>
            <a:cxnSpLocks/>
          </p:cNvCxnSpPr>
          <p:nvPr/>
        </p:nvCxnSpPr>
        <p:spPr>
          <a:xfrm flipV="1">
            <a:off x="8027780" y="9519083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8A1EE4D-7D9E-A301-CAD2-B18B2CB9605E}"/>
              </a:ext>
            </a:extLst>
          </p:cNvPr>
          <p:cNvCxnSpPr>
            <a:cxnSpLocks/>
          </p:cNvCxnSpPr>
          <p:nvPr/>
        </p:nvCxnSpPr>
        <p:spPr>
          <a:xfrm>
            <a:off x="8040141" y="10289325"/>
            <a:ext cx="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4D86703-D42A-A474-26E4-44B76E37F9A2}"/>
              </a:ext>
            </a:extLst>
          </p:cNvPr>
          <p:cNvCxnSpPr>
            <a:cxnSpLocks/>
          </p:cNvCxnSpPr>
          <p:nvPr/>
        </p:nvCxnSpPr>
        <p:spPr>
          <a:xfrm>
            <a:off x="11232314" y="10505569"/>
            <a:ext cx="0" cy="1153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5B28493-B25D-AAC8-D598-9896869D862B}"/>
              </a:ext>
            </a:extLst>
          </p:cNvPr>
          <p:cNvCxnSpPr>
            <a:cxnSpLocks/>
          </p:cNvCxnSpPr>
          <p:nvPr/>
        </p:nvCxnSpPr>
        <p:spPr>
          <a:xfrm flipV="1">
            <a:off x="11248787" y="10225479"/>
            <a:ext cx="0" cy="1153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597B8B-8ADD-297B-0C5D-22D32CEFAA84}"/>
                  </a:ext>
                </a:extLst>
              </p:cNvPr>
              <p:cNvSpPr txBox="1"/>
              <p:nvPr/>
            </p:nvSpPr>
            <p:spPr>
              <a:xfrm>
                <a:off x="510003" y="661070"/>
                <a:ext cx="475001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For each time point </a:t>
                </a:r>
                <a:r>
                  <a:rPr lang="en-US" b="1" i="1" dirty="0"/>
                  <a:t>s</a:t>
                </a:r>
                <a:r>
                  <a:rPr lang="en-US" b="1" dirty="0"/>
                  <a:t> in trial photometry traces:</a:t>
                </a:r>
              </a:p>
              <a:p>
                <a:pPr lvl="1"/>
                <a:r>
                  <a:rPr lang="en-US" dirty="0"/>
                  <a:t>–Collect photometry signal values at time </a:t>
                </a:r>
              </a:p>
              <a:p>
                <a:pPr lvl="1"/>
                <a:r>
                  <a:rPr lang="en-US" dirty="0"/>
                  <a:t>point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each trial </a:t>
                </a:r>
                <a:r>
                  <a:rPr lang="en-US" dirty="0"/>
                  <a:t>from all animals </a:t>
                </a:r>
              </a:p>
              <a:p>
                <a:pPr lvl="1"/>
                <a:r>
                  <a:rPr lang="en-US" dirty="0"/>
                  <a:t>and sessions and concatenate into a </a:t>
                </a:r>
              </a:p>
              <a:p>
                <a:pPr lvl="1"/>
                <a:r>
                  <a:rPr lang="en-US" dirty="0"/>
                  <a:t>single common vector: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597B8B-8ADD-297B-0C5D-22D32CEFA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03" y="661070"/>
                <a:ext cx="4750018" cy="1477328"/>
              </a:xfrm>
              <a:prstGeom prst="rect">
                <a:avLst/>
              </a:prstGeom>
              <a:blipFill>
                <a:blip r:embed="rId20"/>
                <a:stretch>
                  <a:fillRect l="-1067" t="-1695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44">
            <a:extLst>
              <a:ext uri="{FF2B5EF4-FFF2-40B4-BE49-F238E27FC236}">
                <a16:creationId xmlns:a16="http://schemas.microsoft.com/office/drawing/2014/main" id="{06C81698-FCCF-5332-3CFE-1A951B4DE49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67030" y="3564811"/>
            <a:ext cx="1270000" cy="1270000"/>
          </a:xfrm>
          <a:prstGeom prst="rect">
            <a:avLst/>
          </a:prstGeom>
        </p:spPr>
      </p:pic>
      <p:pic>
        <p:nvPicPr>
          <p:cNvPr id="52" name="Graphic 51" descr="Badge 5 outline">
            <a:extLst>
              <a:ext uri="{FF2B5EF4-FFF2-40B4-BE49-F238E27FC236}">
                <a16:creationId xmlns:a16="http://schemas.microsoft.com/office/drawing/2014/main" id="{EE0358DD-B10B-353B-E983-10AD4F65E27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6535" y="9317432"/>
            <a:ext cx="457200" cy="457200"/>
          </a:xfrm>
          <a:prstGeom prst="rect">
            <a:avLst/>
          </a:prstGeom>
        </p:spPr>
      </p:pic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ED6EC188-8D8D-75AD-D279-3AAC9389BBD8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l="8265" t="6424" r="17046" b="12471"/>
          <a:stretch/>
        </p:blipFill>
        <p:spPr>
          <a:xfrm>
            <a:off x="8405178" y="19297"/>
            <a:ext cx="3770356" cy="36134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175662-B377-76CC-1333-8C20B1A19315}"/>
                  </a:ext>
                </a:extLst>
              </p:cNvPr>
              <p:cNvSpPr txBox="1"/>
              <p:nvPr/>
            </p:nvSpPr>
            <p:spPr>
              <a:xfrm>
                <a:off x="9380539" y="933811"/>
                <a:ext cx="2939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175662-B377-76CC-1333-8C20B1A19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539" y="933811"/>
                <a:ext cx="293952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\documentclass{article}&#10;\usepackage{amsmath}&#10;\usepackage{color}&#10;\usepackage{xcolor}&#10;\pagestyle{empty}&#10;\begin{document}&#10;&#10;  \begin{align*}&#10;    \mathbf{Y}(s) &amp;= \begin{bmatrix}&#10;           Y_{11}(s) \\&#10;           Y_{12}(s) \\&#10;           \vdots \\&#10;           \textcolor{red}{Y_{i1}(s)} \\&#10;&#9;&#9;  \textcolor{red}{\vdots} \\&#10;&#9;&#9;  \textcolor{red}{Y_{iJ}(s)} \\&#10;&#9;&#9;  \vdots \\&#10;&#9;&#9;  Y_{nJ}(s) \\&#10;         \end{bmatrix}&#10;  \end{align*}&#10;&#10;&#10;\end{document}" title="IguanaTex Bitmap Display">
            <a:extLst>
              <a:ext uri="{FF2B5EF4-FFF2-40B4-BE49-F238E27FC236}">
                <a16:creationId xmlns:a16="http://schemas.microsoft.com/office/drawing/2014/main" id="{673CAA0B-2ED4-F2ED-9F6A-730195DCE7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5897051" y="345985"/>
            <a:ext cx="1879600" cy="2895600"/>
          </a:xfrm>
          <a:prstGeom prst="rect">
            <a:avLst/>
          </a:prstGeom>
        </p:spPr>
      </p:pic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4E6B453C-302F-0A53-E281-54CFE75F62E7}"/>
              </a:ext>
            </a:extLst>
          </p:cNvPr>
          <p:cNvCxnSpPr>
            <a:cxnSpLocks/>
          </p:cNvCxnSpPr>
          <p:nvPr/>
        </p:nvCxnSpPr>
        <p:spPr>
          <a:xfrm rot="10800000">
            <a:off x="7874000" y="2374900"/>
            <a:ext cx="3324774" cy="284808"/>
          </a:xfrm>
          <a:prstGeom prst="curvedConnector3">
            <a:avLst>
              <a:gd name="adj1" fmla="val 5878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C4BBBBF-9D98-32A8-D976-BD934E00EB3B}"/>
                  </a:ext>
                </a:extLst>
              </p:cNvPr>
              <p:cNvSpPr txBox="1"/>
              <p:nvPr/>
            </p:nvSpPr>
            <p:spPr>
              <a:xfrm>
                <a:off x="5296347" y="2082010"/>
                <a:ext cx="149415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Photometry at 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time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from 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subject </a:t>
                </a:r>
                <a:r>
                  <a:rPr lang="en-US" sz="1400" i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sz="14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dirty="0">
                    <a:solidFill>
                      <a:srgbClr val="FF0000"/>
                    </a:solidFill>
                  </a:rPr>
                  <a:t>on trial </a:t>
                </a:r>
                <a:r>
                  <a:rPr lang="en-US" sz="1400" i="1" dirty="0">
                    <a:solidFill>
                      <a:srgbClr val="FF0000"/>
                    </a:solidFill>
                  </a:rPr>
                  <a:t>J</a:t>
                </a:r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C4BBBBF-9D98-32A8-D976-BD934E00E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347" y="2082010"/>
                <a:ext cx="1494152" cy="738664"/>
              </a:xfrm>
              <a:prstGeom prst="rect">
                <a:avLst/>
              </a:prstGeom>
              <a:blipFill>
                <a:blip r:embed="rId27"/>
                <a:stretch>
                  <a:fillRect l="-1695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FC476C26-7D14-8408-E3F6-114CA1B0CAE6}"/>
              </a:ext>
            </a:extLst>
          </p:cNvPr>
          <p:cNvSpPr txBox="1"/>
          <p:nvPr/>
        </p:nvSpPr>
        <p:spPr>
          <a:xfrm>
            <a:off x="5726742" y="7105097"/>
            <a:ext cx="293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6AC059D-701B-02FC-7A6D-7C4596D66BE8}"/>
                  </a:ext>
                </a:extLst>
              </p:cNvPr>
              <p:cNvSpPr txBox="1"/>
              <p:nvPr/>
            </p:nvSpPr>
            <p:spPr>
              <a:xfrm>
                <a:off x="8175638" y="7102141"/>
                <a:ext cx="29395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6AC059D-701B-02FC-7A6D-7C4596D6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638" y="7102141"/>
                <a:ext cx="293952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6E1B76B-F6A0-6018-F082-74B3535D078D}"/>
                  </a:ext>
                </a:extLst>
              </p:cNvPr>
              <p:cNvSpPr txBox="1"/>
              <p:nvPr/>
            </p:nvSpPr>
            <p:spPr>
              <a:xfrm>
                <a:off x="10613926" y="7089374"/>
                <a:ext cx="29395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6E1B76B-F6A0-6018-F082-74B3535D0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926" y="7089374"/>
                <a:ext cx="293952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A0D499F7-D2BA-5D09-E04F-652B637C08F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74001" y="1427221"/>
            <a:ext cx="1787793" cy="166195"/>
          </a:xfrm>
          <a:prstGeom prst="curvedConnector3">
            <a:avLst>
              <a:gd name="adj1" fmla="val 3295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47655F-FF57-874A-3B42-E6B9E4751071}"/>
              </a:ext>
            </a:extLst>
          </p:cNvPr>
          <p:cNvCxnSpPr>
            <a:cxnSpLocks/>
          </p:cNvCxnSpPr>
          <p:nvPr/>
        </p:nvCxnSpPr>
        <p:spPr>
          <a:xfrm flipV="1">
            <a:off x="6636809" y="2328405"/>
            <a:ext cx="354219" cy="8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\documentclass{article}&#10;\usepackage{amsmath}&#10;\usepackage{tikz}&#10;\pagestyle{empty}&#10;\begin{document}&#10;&#10;\tikz{A}&#10;&#10;&#10;\end{document}" title="IguanaTex Bitmap Display">
            <a:extLst>
              <a:ext uri="{FF2B5EF4-FFF2-40B4-BE49-F238E27FC236}">
                <a16:creationId xmlns:a16="http://schemas.microsoft.com/office/drawing/2014/main" id="{AEB4D37C-7AD4-6C7A-DFB1-7541FE09807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2540000" y="2540000"/>
            <a:ext cx="711200" cy="444500"/>
          </a:xfrm>
          <a:prstGeom prst="rect">
            <a:avLst/>
          </a:prstGeom>
        </p:spPr>
      </p:pic>
      <p:pic>
        <p:nvPicPr>
          <p:cNvPr id="26" name="Picture 25" descr="\documentclass{article}&#10;\usepackage{amsmath,amsthm,amssymb}&#10;\usepackage{color}&#10;\usepackage{xcolor}&#10;\pagestyle{empty}&#10;\begin{document}&#10;&#10;$\mathbf{Y}_i(s) = \mathbb{X}_i \left[ \textcolor{red}{\boldsymbol{\beta}(s)} + \boldsymbol{\gamma}_i(s) \right] + \boldsymbol{\epsilon}_i(s)$&#10;&#10;&#10;\end{document}" title="IguanaTex Bitmap Display">
            <a:extLst>
              <a:ext uri="{FF2B5EF4-FFF2-40B4-BE49-F238E27FC236}">
                <a16:creationId xmlns:a16="http://schemas.microsoft.com/office/drawing/2014/main" id="{30340ECC-2E2A-8361-966C-B6A796E713F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6020694" y="4896854"/>
            <a:ext cx="3186133" cy="22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 descr="Badge 1 outline">
            <a:extLst>
              <a:ext uri="{FF2B5EF4-FFF2-40B4-BE49-F238E27FC236}">
                <a16:creationId xmlns:a16="http://schemas.microsoft.com/office/drawing/2014/main" id="{3B491A41-4830-772A-9824-A37BA75E9A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13" y="725157"/>
            <a:ext cx="4572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F130A2-EAC9-DCBA-FE7C-FA9610716231}"/>
                  </a:ext>
                </a:extLst>
              </p:cNvPr>
              <p:cNvSpPr txBox="1"/>
              <p:nvPr/>
            </p:nvSpPr>
            <p:spPr>
              <a:xfrm>
                <a:off x="494367" y="3541598"/>
                <a:ext cx="4449360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Regress photometry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onto </a:t>
                </a:r>
              </a:p>
              <a:p>
                <a:pPr lvl="1"/>
                <a:r>
                  <a:rPr lang="en-US" dirty="0"/>
                  <a:t>covariates </a:t>
                </a:r>
                <a:r>
                  <a:rPr lang="en-US" b="1" dirty="0"/>
                  <a:t>X </a:t>
                </a:r>
                <a:r>
                  <a:rPr lang="en-US" dirty="0"/>
                  <a:t>(e.g., behavior, cue-type),</a:t>
                </a:r>
                <a:r>
                  <a:rPr lang="en-US" b="1" dirty="0"/>
                  <a:t> </a:t>
                </a:r>
              </a:p>
              <a:p>
                <a:pPr lvl="1"/>
                <a:r>
                  <a:rPr lang="en-US" dirty="0"/>
                  <a:t>in a (multivariate) mixed effects model. </a:t>
                </a:r>
              </a:p>
              <a:p>
                <a:pPr lvl="1"/>
                <a:r>
                  <a:rPr lang="en-US" dirty="0"/>
                  <a:t>Covariates take one value </a:t>
                </a:r>
                <a:r>
                  <a:rPr lang="en-US" i="1" dirty="0"/>
                  <a:t>per trial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but are free to affect the photometry </a:t>
                </a:r>
              </a:p>
              <a:p>
                <a:pPr lvl="1"/>
                <a:r>
                  <a:rPr lang="en-US" dirty="0"/>
                  <a:t>signal at each time point, </a:t>
                </a:r>
                <a:r>
                  <a:rPr lang="en-US" i="1" dirty="0"/>
                  <a:t>s,</a:t>
                </a:r>
                <a:r>
                  <a:rPr lang="en-US" dirty="0"/>
                  <a:t> differently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F130A2-EAC9-DCBA-FE7C-FA9610716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67" y="3541598"/>
                <a:ext cx="4449360" cy="1754326"/>
              </a:xfrm>
              <a:prstGeom prst="rect">
                <a:avLst/>
              </a:prstGeom>
              <a:blipFill>
                <a:blip r:embed="rId8"/>
                <a:stretch>
                  <a:fillRect l="-568" t="-1429"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754236-54DB-BF70-FA71-D16854AA3784}"/>
                  </a:ext>
                </a:extLst>
              </p:cNvPr>
              <p:cNvSpPr txBox="1"/>
              <p:nvPr/>
            </p:nvSpPr>
            <p:spPr>
              <a:xfrm>
                <a:off x="508213" y="5761695"/>
                <a:ext cx="3958071" cy="938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Estimate regression coefficients</a:t>
                </a:r>
              </a:p>
              <a:p>
                <a:pPr lvl="1"/>
                <a:r>
                  <a:rPr lang="en-US" dirty="0"/>
                  <a:t>associated with each covariate </a:t>
                </a:r>
                <a:r>
                  <a:rPr lang="en-US" i="1" dirty="0"/>
                  <a:t>k</a:t>
                </a:r>
                <a:r>
                  <a:rPr lang="en-US" dirty="0"/>
                  <a:t> at </a:t>
                </a:r>
              </a:p>
              <a:p>
                <a:pPr lvl="1"/>
                <a:r>
                  <a:rPr lang="en-US" dirty="0"/>
                  <a:t>time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β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/>
                  <a:t>(s)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5754236-54DB-BF70-FA71-D16854AA3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13" y="5761695"/>
                <a:ext cx="3958071" cy="938783"/>
              </a:xfrm>
              <a:prstGeom prst="rect">
                <a:avLst/>
              </a:prstGeom>
              <a:blipFill>
                <a:blip r:embed="rId9"/>
                <a:stretch>
                  <a:fillRect l="-958" t="-2667" r="-319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3337B28-80C4-078E-4FA9-6A62F824AED0}"/>
                  </a:ext>
                </a:extLst>
              </p:cNvPr>
              <p:cNvSpPr txBox="1"/>
              <p:nvPr/>
            </p:nvSpPr>
            <p:spPr>
              <a:xfrm>
                <a:off x="483735" y="7561975"/>
                <a:ext cx="4441537" cy="2231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Calculate</a:t>
                </a:r>
                <a:r>
                  <a:rPr lang="en-US" i="1" dirty="0"/>
                  <a:t> </a:t>
                </a:r>
                <a:r>
                  <a:rPr lang="en-US" dirty="0"/>
                  <a:t>95% confidence intervals (CIs) </a:t>
                </a:r>
              </a:p>
              <a:p>
                <a:pPr lvl="1"/>
                <a:r>
                  <a:rPr lang="en-US" dirty="0"/>
                  <a:t>for coefficients at time point </a:t>
                </a:r>
                <a:r>
                  <a:rPr lang="en-US" i="1" dirty="0"/>
                  <a:t>s</a:t>
                </a:r>
                <a:endParaRPr lang="en-US" dirty="0"/>
              </a:p>
              <a:p>
                <a:endParaRPr lang="en-US" sz="12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yields one vector (length </a:t>
                </a:r>
                <a:r>
                  <a:rPr lang="en-US" i="1" dirty="0"/>
                  <a:t>S</a:t>
                </a:r>
                <a:r>
                  <a:rPr lang="en-US" dirty="0"/>
                  <a:t>) of estimated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𝛃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/>
                  <a:t> for each covariate </a:t>
                </a:r>
                <a:r>
                  <a:rPr lang="en-US" i="1" dirty="0"/>
                  <a:t>k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3337B28-80C4-078E-4FA9-6A62F824A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35" y="7561975"/>
                <a:ext cx="4441537" cy="2231124"/>
              </a:xfrm>
              <a:prstGeom prst="rect">
                <a:avLst/>
              </a:prstGeom>
              <a:blipFill>
                <a:blip r:embed="rId10"/>
                <a:stretch>
                  <a:fillRect l="-855" t="-1136" r="-285" b="-3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597B8B-8ADD-297B-0C5D-22D32CEFAA84}"/>
                  </a:ext>
                </a:extLst>
              </p:cNvPr>
              <p:cNvSpPr txBox="1"/>
              <p:nvPr/>
            </p:nvSpPr>
            <p:spPr>
              <a:xfrm>
                <a:off x="510003" y="661070"/>
                <a:ext cx="475001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For each time point </a:t>
                </a:r>
                <a:r>
                  <a:rPr lang="en-US" b="1" i="1" dirty="0"/>
                  <a:t>s</a:t>
                </a:r>
                <a:r>
                  <a:rPr lang="en-US" b="1" dirty="0"/>
                  <a:t> in trial photometry traces: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Collect photometry signal values at time </a:t>
                </a:r>
              </a:p>
              <a:p>
                <a:pPr lvl="1"/>
                <a:r>
                  <a:rPr lang="en-US" dirty="0"/>
                  <a:t>point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each trial </a:t>
                </a:r>
                <a:r>
                  <a:rPr lang="en-US" dirty="0"/>
                  <a:t>from all animals </a:t>
                </a:r>
              </a:p>
              <a:p>
                <a:pPr lvl="1"/>
                <a:r>
                  <a:rPr lang="en-US" dirty="0"/>
                  <a:t>and sessions and concatenate into a </a:t>
                </a:r>
              </a:p>
              <a:p>
                <a:pPr lvl="1"/>
                <a:r>
                  <a:rPr lang="en-US" dirty="0"/>
                  <a:t>single common vector: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597B8B-8ADD-297B-0C5D-22D32CEFA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03" y="661070"/>
                <a:ext cx="4750018" cy="1477328"/>
              </a:xfrm>
              <a:prstGeom prst="rect">
                <a:avLst/>
              </a:prstGeom>
              <a:blipFill>
                <a:blip r:embed="rId11"/>
                <a:stretch>
                  <a:fillRect l="-1067" t="-1695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Picture 44">
            <a:extLst>
              <a:ext uri="{FF2B5EF4-FFF2-40B4-BE49-F238E27FC236}">
                <a16:creationId xmlns:a16="http://schemas.microsoft.com/office/drawing/2014/main" id="{06C81698-FCCF-5332-3CFE-1A951B4DE4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67030" y="3564811"/>
            <a:ext cx="1270000" cy="1270000"/>
          </a:xfrm>
          <a:prstGeom prst="rect">
            <a:avLst/>
          </a:prstGeom>
        </p:spPr>
      </p:pic>
      <p:pic>
        <p:nvPicPr>
          <p:cNvPr id="2" name="Picture 1" descr="Chart&#10;&#10;Description automatically generated">
            <a:extLst>
              <a:ext uri="{FF2B5EF4-FFF2-40B4-BE49-F238E27FC236}">
                <a16:creationId xmlns:a16="http://schemas.microsoft.com/office/drawing/2014/main" id="{ED6EC188-8D8D-75AD-D279-3AAC9389BBD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8265" t="6424" r="17046" b="12471"/>
          <a:stretch/>
        </p:blipFill>
        <p:spPr>
          <a:xfrm>
            <a:off x="8405178" y="19297"/>
            <a:ext cx="3770356" cy="36134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175662-B377-76CC-1333-8C20B1A19315}"/>
                  </a:ext>
                </a:extLst>
              </p:cNvPr>
              <p:cNvSpPr txBox="1"/>
              <p:nvPr/>
            </p:nvSpPr>
            <p:spPr>
              <a:xfrm>
                <a:off x="9380539" y="933811"/>
                <a:ext cx="2939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175662-B377-76CC-1333-8C20B1A19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539" y="933811"/>
                <a:ext cx="29395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\documentclass{article}&#10;\usepackage{amsmath}&#10;\usepackage{color}&#10;\usepackage{xcolor}&#10;\pagestyle{empty}&#10;\begin{document}&#10;&#10;  \begin{align*}&#10;    \mathbf{Y}(s) &amp;= \begin{bmatrix}&#10;           Y_{11}(s) \\&#10;           Y_{12}(s) \\&#10;           \vdots \\&#10;           \textcolor{red}{Y_{i1}(s)} \\&#10;&#9;&#9;  \textcolor{red}{\vdots} \\&#10;&#9;&#9;  \textcolor{red}{Y_{iJ}(s)} \\&#10;&#9;&#9;  \vdots \\&#10;&#9;&#9;  Y_{nJ}(s) \\&#10;         \end{bmatrix}&#10;  \end{align*}&#10;&#10;&#10;\end{document}" title="IguanaTex Bitmap Display">
            <a:extLst>
              <a:ext uri="{FF2B5EF4-FFF2-40B4-BE49-F238E27FC236}">
                <a16:creationId xmlns:a16="http://schemas.microsoft.com/office/drawing/2014/main" id="{673CAA0B-2ED4-F2ED-9F6A-730195DCE7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897051" y="345985"/>
            <a:ext cx="1879600" cy="2895600"/>
          </a:xfrm>
          <a:prstGeom prst="rect">
            <a:avLst/>
          </a:prstGeom>
        </p:spPr>
      </p:pic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4E6B453C-302F-0A53-E281-54CFE75F62E7}"/>
              </a:ext>
            </a:extLst>
          </p:cNvPr>
          <p:cNvCxnSpPr>
            <a:cxnSpLocks/>
          </p:cNvCxnSpPr>
          <p:nvPr/>
        </p:nvCxnSpPr>
        <p:spPr>
          <a:xfrm rot="10800000">
            <a:off x="7874000" y="2374900"/>
            <a:ext cx="3324774" cy="284808"/>
          </a:xfrm>
          <a:prstGeom prst="curvedConnector3">
            <a:avLst>
              <a:gd name="adj1" fmla="val 5878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C4BBBBF-9D98-32A8-D976-BD934E00EB3B}"/>
                  </a:ext>
                </a:extLst>
              </p:cNvPr>
              <p:cNvSpPr txBox="1"/>
              <p:nvPr/>
            </p:nvSpPr>
            <p:spPr>
              <a:xfrm>
                <a:off x="5296347" y="2082010"/>
                <a:ext cx="149415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Photometry at 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time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 from 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subject </a:t>
                </a:r>
                <a:r>
                  <a:rPr lang="en-US" sz="1400" i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sz="1400" i="1" dirty="0">
                    <a:solidFill>
                      <a:srgbClr val="FF0000"/>
                    </a:solidFill>
                  </a:rPr>
                  <a:t> </a:t>
                </a:r>
                <a:r>
                  <a:rPr lang="en-US" sz="1400" dirty="0">
                    <a:solidFill>
                      <a:srgbClr val="FF0000"/>
                    </a:solidFill>
                  </a:rPr>
                  <a:t>on trial </a:t>
                </a:r>
                <a:r>
                  <a:rPr lang="en-US" sz="1400" i="1" dirty="0">
                    <a:solidFill>
                      <a:srgbClr val="FF0000"/>
                    </a:solidFill>
                  </a:rPr>
                  <a:t>J</a:t>
                </a:r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C4BBBBF-9D98-32A8-D976-BD934E00E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347" y="2082010"/>
                <a:ext cx="1494152" cy="738664"/>
              </a:xfrm>
              <a:prstGeom prst="rect">
                <a:avLst/>
              </a:prstGeom>
              <a:blipFill>
                <a:blip r:embed="rId16"/>
                <a:stretch>
                  <a:fillRect l="-1695"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A0D499F7-D2BA-5D09-E04F-652B637C08F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74001" y="1427221"/>
            <a:ext cx="1787793" cy="166195"/>
          </a:xfrm>
          <a:prstGeom prst="curvedConnector3">
            <a:avLst>
              <a:gd name="adj1" fmla="val 3295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47655F-FF57-874A-3B42-E6B9E4751071}"/>
              </a:ext>
            </a:extLst>
          </p:cNvPr>
          <p:cNvCxnSpPr>
            <a:cxnSpLocks/>
          </p:cNvCxnSpPr>
          <p:nvPr/>
        </p:nvCxnSpPr>
        <p:spPr>
          <a:xfrm flipV="1">
            <a:off x="6636809" y="2328405"/>
            <a:ext cx="354219" cy="8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\documentclass{article}&#10;\usepackage{amsmath}&#10;\usepackage{tikz}&#10;\pagestyle{empty}&#10;\begin{document}&#10;&#10;\tikz{A}&#10;&#10;&#10;\end{document}" title="IguanaTex Bitmap Display">
            <a:extLst>
              <a:ext uri="{FF2B5EF4-FFF2-40B4-BE49-F238E27FC236}">
                <a16:creationId xmlns:a16="http://schemas.microsoft.com/office/drawing/2014/main" id="{AEB4D37C-7AD4-6C7A-DFB1-7541FE09807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2540000" y="2540000"/>
            <a:ext cx="711200" cy="444500"/>
          </a:xfrm>
          <a:prstGeom prst="rect">
            <a:avLst/>
          </a:prstGeom>
        </p:spPr>
      </p:pic>
      <p:pic>
        <p:nvPicPr>
          <p:cNvPr id="26" name="Picture 25" descr="\documentclass{article}&#10;\usepackage{amsmath,amsthm,amssymb}&#10;\usepackage{color}&#10;\usepackage{xcolor}&#10;\pagestyle{empty}&#10;\begin{document}&#10;&#10;$\mathbf{Y}_i(s) = \mathbb{X}_i \left[ \textcolor{red}{\boldsymbol{\beta}(s)} + \boldsymbol{\gamma}_i(s) \right] + \boldsymbol{\epsilon}_i(s)$&#10;&#10;&#10;\end{document}" title="IguanaTex Bitmap Display">
            <a:extLst>
              <a:ext uri="{FF2B5EF4-FFF2-40B4-BE49-F238E27FC236}">
                <a16:creationId xmlns:a16="http://schemas.microsoft.com/office/drawing/2014/main" id="{30340ECC-2E2A-8361-966C-B6A796E713F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020694" y="4896854"/>
            <a:ext cx="3186133" cy="22596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A4052D5-23EC-A02E-DBC9-744C3D7E555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76800" y="5519054"/>
            <a:ext cx="7315200" cy="1828800"/>
          </a:xfrm>
          <a:prstGeom prst="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3A7B99A1-D7E6-1BB2-B36B-77C27807B732}"/>
              </a:ext>
            </a:extLst>
          </p:cNvPr>
          <p:cNvSpPr/>
          <p:nvPr/>
        </p:nvSpPr>
        <p:spPr>
          <a:xfrm>
            <a:off x="8173388" y="6034928"/>
            <a:ext cx="182880" cy="1828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8CD6C6E-DDDA-E007-14A3-FCACE47C150E}"/>
              </a:ext>
            </a:extLst>
          </p:cNvPr>
          <p:cNvSpPr/>
          <p:nvPr/>
        </p:nvSpPr>
        <p:spPr>
          <a:xfrm>
            <a:off x="10669462" y="5948428"/>
            <a:ext cx="182880" cy="1828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DDF44258-061E-F63E-14B8-B5C9F93B26AD}"/>
              </a:ext>
            </a:extLst>
          </p:cNvPr>
          <p:cNvCxnSpPr>
            <a:cxnSpLocks/>
          </p:cNvCxnSpPr>
          <p:nvPr/>
        </p:nvCxnSpPr>
        <p:spPr>
          <a:xfrm rot="5400000">
            <a:off x="5826374" y="5191402"/>
            <a:ext cx="1581684" cy="1494151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A893BE94-70C6-20BD-0C03-0FC4A3A77DB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54950" y="5196524"/>
            <a:ext cx="899018" cy="78274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EE74B0FF-1366-AB6E-175A-D961E68E56A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21040" y="3993891"/>
            <a:ext cx="880099" cy="318613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C476C26-7D14-8408-E3F6-114CA1B0CAE6}"/>
              </a:ext>
            </a:extLst>
          </p:cNvPr>
          <p:cNvSpPr txBox="1"/>
          <p:nvPr/>
        </p:nvSpPr>
        <p:spPr>
          <a:xfrm>
            <a:off x="5726742" y="7105097"/>
            <a:ext cx="293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6AC059D-701B-02FC-7A6D-7C4596D66BE8}"/>
                  </a:ext>
                </a:extLst>
              </p:cNvPr>
              <p:cNvSpPr txBox="1"/>
              <p:nvPr/>
            </p:nvSpPr>
            <p:spPr>
              <a:xfrm>
                <a:off x="8175638" y="7102141"/>
                <a:ext cx="29395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6AC059D-701B-02FC-7A6D-7C4596D66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638" y="7102141"/>
                <a:ext cx="293952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6E1B76B-F6A0-6018-F082-74B3535D078D}"/>
                  </a:ext>
                </a:extLst>
              </p:cNvPr>
              <p:cNvSpPr txBox="1"/>
              <p:nvPr/>
            </p:nvSpPr>
            <p:spPr>
              <a:xfrm>
                <a:off x="10613926" y="7089374"/>
                <a:ext cx="29395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6E1B76B-F6A0-6018-F082-74B3535D0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926" y="7089374"/>
                <a:ext cx="293952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F386DB4D-3388-BA37-FFED-43BE55599126}"/>
              </a:ext>
            </a:extLst>
          </p:cNvPr>
          <p:cNvSpPr/>
          <p:nvPr/>
        </p:nvSpPr>
        <p:spPr>
          <a:xfrm>
            <a:off x="5752142" y="6715237"/>
            <a:ext cx="182880" cy="18288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5DAE4A4-2D4F-707F-6540-877BB684792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876800" y="7317787"/>
            <a:ext cx="7315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0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" name="Diagram 68">
            <a:extLst>
              <a:ext uri="{FF2B5EF4-FFF2-40B4-BE49-F238E27FC236}">
                <a16:creationId xmlns:a16="http://schemas.microsoft.com/office/drawing/2014/main" id="{BFC05952-6FCD-3605-1B38-A274515CEBD7}"/>
              </a:ext>
            </a:extLst>
          </p:cNvPr>
          <p:cNvGraphicFramePr/>
          <p:nvPr/>
        </p:nvGraphicFramePr>
        <p:xfrm>
          <a:off x="2985718" y="356297"/>
          <a:ext cx="3081840" cy="2560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211A5D28-AFD6-8471-8979-7F466E82FD6E}"/>
              </a:ext>
            </a:extLst>
          </p:cNvPr>
          <p:cNvSpPr txBox="1"/>
          <p:nvPr/>
        </p:nvSpPr>
        <p:spPr>
          <a:xfrm>
            <a:off x="472956" y="3157676"/>
            <a:ext cx="4225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Example source of  </a:t>
            </a:r>
            <a:r>
              <a:rPr lang="en-US" sz="1600" b="1" i="1" dirty="0">
                <a:solidFill>
                  <a:srgbClr val="0070C0"/>
                </a:solidFill>
              </a:rPr>
              <a:t>between-subject </a:t>
            </a:r>
            <a:r>
              <a:rPr lang="en-US" sz="1600" b="1" dirty="0">
                <a:solidFill>
                  <a:srgbClr val="0070C0"/>
                </a:solidFill>
              </a:rPr>
              <a:t>variability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0EB47D8-C3CF-7D26-954E-547AE4454EA7}"/>
              </a:ext>
            </a:extLst>
          </p:cNvPr>
          <p:cNvSpPr txBox="1"/>
          <p:nvPr/>
        </p:nvSpPr>
        <p:spPr>
          <a:xfrm>
            <a:off x="472956" y="2895322"/>
            <a:ext cx="4083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Example sources of </a:t>
            </a:r>
            <a:r>
              <a:rPr lang="en-US" sz="1600" b="1" i="1" dirty="0">
                <a:solidFill>
                  <a:srgbClr val="FF0000"/>
                </a:solidFill>
              </a:rPr>
              <a:t>within-subject</a:t>
            </a:r>
            <a:r>
              <a:rPr lang="en-US" sz="1600" b="1" dirty="0">
                <a:solidFill>
                  <a:srgbClr val="FF0000"/>
                </a:solidFill>
              </a:rPr>
              <a:t> variability</a:t>
            </a:r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B1E88F01-C7D7-7996-16EE-7D36D38990F2}"/>
              </a:ext>
            </a:extLst>
          </p:cNvPr>
          <p:cNvGraphicFramePr/>
          <p:nvPr/>
        </p:nvGraphicFramePr>
        <p:xfrm>
          <a:off x="-142927" y="343262"/>
          <a:ext cx="3356028" cy="2560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4DCAAB1-3A96-C397-C197-1814D1D2F653}"/>
              </a:ext>
            </a:extLst>
          </p:cNvPr>
          <p:cNvSpPr txBox="1"/>
          <p:nvPr/>
        </p:nvSpPr>
        <p:spPr>
          <a:xfrm>
            <a:off x="82630" y="0"/>
            <a:ext cx="290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Within-Subjects Design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BE9E86-A207-C424-5F60-4D54990926D4}"/>
              </a:ext>
            </a:extLst>
          </p:cNvPr>
          <p:cNvSpPr txBox="1"/>
          <p:nvPr/>
        </p:nvSpPr>
        <p:spPr>
          <a:xfrm>
            <a:off x="2987544" y="-13658"/>
            <a:ext cx="308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Between-Subjects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E89FA-157A-2DCD-B909-EC265A78B53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60585" y="0"/>
            <a:ext cx="6315350" cy="31576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FE5440-F037-0423-26E3-D9288CF3518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09800" y="3233876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922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"/>
  <p:tag name="ORIGINALWIDTH" val="127"/>
  <p:tag name="OUTPUTTYPE" val="PDF"/>
  <p:tag name="IGUANATEXVERSION" val="160"/>
  <p:tag name="LATEXADDIN" val="\documentclass{article}&#10;\usepackage{amsmath}&#10;\usepackage{color}&#10;\usepackage{xcolor}&#10;\pagestyle{empty}&#10;\begin{document}&#10;\[&#10;    \mathbf{Y}(s) = \begin{bmatrix}&#10;           \mathbf{Y}_1(s) \\&#10;           \vdots \\&#10;           \textcolor{red}{\mathbf{Y}_{i}(s)} \\&#10;&#9;&#9;  \vdots \\&#10;           \mathbf{Y}_n(s) \\&#10;         \end{bmatrix}&#10;    = \begin{bmatrix}&#10;           Y_{11}(s) \\&#10;           Y_{12}(s) \\&#10;           \vdots \\&#10;           \textcolor{red}{Y_{i1}(s)} \\&#10;&#9;&#9;  \textcolor{red}{\vdots} \\&#10;&#9;&#9;  \textcolor{red}{Y_{iJ}(s)} \\&#10;&#9;&#9;  \vdots \\&#10;&#9;&#9;  Y_{nJ}(s) \\&#10;         \end{bmatrix}&#10;                  \]&#10;\end{document}"/>
  <p:tag name="IGUANATEXSIZE" val="20"/>
  <p:tag name="IGUANATEXCURSOR" val="140"/>
  <p:tag name="TRANSPARENCY" val="True"/>
  <p:tag name="LATEXENGINEID" val="0"/>
  <p:tag name="TEMPFOLDER" val="/private/var/folders/37/6r72vzyn5td99pr661yjhm_40000gs/T/com.microsoft.Powerpoint/TemporaryItems/"/>
  <p:tag name="LATEXFORMHEIGHT" val="642"/>
  <p:tag name="LATEXFORMWIDTH" val="900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"/>
  <p:tag name="ORIGINALWIDTH" val="74"/>
  <p:tag name="OUTPUTTYPE" val="PDF"/>
  <p:tag name="IGUANATEXVERSION" val="160"/>
  <p:tag name="LATEXADDIN" val="\documentclass{article}&#10;\usepackage{amsmath}&#10;\usepackage{color}&#10;\usepackage{xcolor}&#10;\pagestyle{empty}&#10;\begin{document}&#10;&#10;  \begin{align*}&#10;    \mathbf{Y}(s) &amp;= \begin{bmatrix}&#10;           Y_{11}(s) \\&#10;           Y_{12}(s) \\&#10;           \vdots \\&#10;           \textcolor{red}{Y_{i1}(s)} \\&#10;&#9;&#9;  \textcolor{red}{\vdots} \\&#10;&#9;&#9;  \textcolor{red}{Y_{iJ}(s)} \\&#10;&#9;&#9;  \vdots \\&#10;&#9;&#9;  Y_{nJ}(s) \\&#10;         \end{bmatrix}&#10;  \end{align*}&#10;&#10;&#10;\end{document}"/>
  <p:tag name="IGUANATEXSIZE" val="20"/>
  <p:tag name="IGUANATEXCURSOR" val="333"/>
  <p:tag name="TRANSPARENCY" val="True"/>
  <p:tag name="LATEXENGINEID" val="0"/>
  <p:tag name="TEMPFOLDER" val="/private/var/folders/37/6r72vzyn5td99pr661yjhm_40000gs/T/com.microsoft.Powerpoint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0"/>
  <p:tag name="ORIGINALWIDTH" val="0"/>
  <p:tag name="OUTPUTTYPE" val="PDF"/>
  <p:tag name="IGUANATEXVERSION" val="160"/>
  <p:tag name="LATEXADDIN" val="\documentclass{article}&#10;\usepackage{amsmath}&#10;\usepackage{tikz}&#10;\pagestyle{empty}&#10;\begin{document}&#10;&#10;\tikz{A}&#10;&#10;&#10;\end{document}"/>
  <p:tag name="IGUANATEXSIZE" val="20"/>
  <p:tag name="IGUANATEXCURSOR" val="107"/>
  <p:tag name="TRANSPARENCY" val="True"/>
  <p:tag name="LATEXENGINEID" val="0"/>
  <p:tag name="TEMPFOLDER" val="/private/var/folders/37/6r72vzyn5td99pr661yjhm_40000gs/T/com.microsoft.Powerpoint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144"/>
  <p:tag name="OUTPUTTYPE" val="PDF"/>
  <p:tag name="IGUANATEXVERSION" val="160"/>
  <p:tag name="LATEXADDIN" val="\documentclass{article}&#10;\usepackage{amsmath,amsthm,amssymb}&#10;\usepackage{color}&#10;\usepackage{xcolor}&#10;\pagestyle{empty}&#10;\begin{document}&#10;&#10;$\mathbf{Y}_i(s) = \mathbb{X}_i \textcolor{red}{\boldsymbol{\beta}(s)} + \mathbb{Z}_i \boldsymbol{\gamma}_i(s) + \boldsymbol{\epsilon}_i(s)$&#10;&#10;&#10;\end{document}"/>
  <p:tag name="IGUANATEXSIZE" val="20"/>
  <p:tag name="IGUANATEXCURSOR" val="217"/>
  <p:tag name="TRANSPARENCY" val="True"/>
  <p:tag name="LATEXENGINEID" val="0"/>
  <p:tag name="TEMPFOLDER" val="/private/var/folders/37/6r72vzyn5td99pr661yjhm_40000gs/T/com.microsoft.Powerpoint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"/>
  <p:tag name="ORIGINALWIDTH" val="74"/>
  <p:tag name="OUTPUTTYPE" val="PDF"/>
  <p:tag name="IGUANATEXVERSION" val="160"/>
  <p:tag name="LATEXADDIN" val="\documentclass{article}&#10;\usepackage{amsmath}&#10;\usepackage{color}&#10;\usepackage{xcolor}&#10;\pagestyle{empty}&#10;\begin{document}&#10;&#10;  \begin{align*}&#10;    \mathbf{Y}(s) &amp;= \begin{bmatrix}&#10;           Y_{11}(s) \\&#10;           Y_{12}(s) \\&#10;           \vdots \\&#10;           \textcolor{red}{Y_{i1}(s)} \\&#10;&#9;&#9;  \textcolor{red}{\vdots} \\&#10;&#9;&#9;  \textcolor{red}{Y_{iJ}(s)} \\&#10;&#9;&#9;  \vdots \\&#10;&#9;&#9;  Y_{nJ}(s) \\&#10;         \end{bmatrix}&#10;  \end{align*}&#10;&#10;&#10;\end{document}"/>
  <p:tag name="IGUANATEXSIZE" val="20"/>
  <p:tag name="IGUANATEXCURSOR" val="333"/>
  <p:tag name="TRANSPARENCY" val="True"/>
  <p:tag name="LATEXENGINEID" val="0"/>
  <p:tag name="TEMPFOLDER" val="/private/var/folders/37/6r72vzyn5td99pr661yjhm_40000gs/T/com.microsoft.Powerpoint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0"/>
  <p:tag name="ORIGINALWIDTH" val="0"/>
  <p:tag name="OUTPUTTYPE" val="PDF"/>
  <p:tag name="IGUANATEXVERSION" val="160"/>
  <p:tag name="LATEXADDIN" val="\documentclass{article}&#10;\usepackage{amsmath}&#10;\usepackage{tikz}&#10;\pagestyle{empty}&#10;\begin{document}&#10;&#10;\tikz{A}&#10;&#10;&#10;\end{document}"/>
  <p:tag name="IGUANATEXSIZE" val="20"/>
  <p:tag name="IGUANATEXCURSOR" val="107"/>
  <p:tag name="TRANSPARENCY" val="True"/>
  <p:tag name="LATEXENGINEID" val="0"/>
  <p:tag name="TEMPFOLDER" val="/private/var/folders/37/6r72vzyn5td99pr661yjhm_40000gs/T/com.microsoft.Powerpoint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141"/>
  <p:tag name="OUTPUTTYPE" val="PDF"/>
  <p:tag name="IGUANATEXVERSION" val="160"/>
  <p:tag name="LATEXADDIN" val="\documentclass{article}&#10;\usepackage{amsmath,amsthm,amssymb}&#10;\usepackage{color}&#10;\usepackage{xcolor}&#10;\pagestyle{empty}&#10;\begin{document}&#10;&#10;$\mathbf{Y}_i(s) = \mathbb{X}_i \left[ \textcolor{red}{\boldsymbol{\beta}(s)} + \boldsymbol{\gamma}_i(s) \right] + \boldsymbol{\epsilon}_i(s)$&#10;&#10;&#10;\end{document}"/>
  <p:tag name="IGUANATEXSIZE" val="20"/>
  <p:tag name="IGUANATEXCURSOR" val="247"/>
  <p:tag name="TRANSPARENCY" val="True"/>
  <p:tag name="LATEXENGINEID" val="0"/>
  <p:tag name="TEMPFOLDER" val="/private/var/folders/37/6r72vzyn5td99pr661yjhm_40000gs/T/com.microsoft.Powerpoint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"/>
  <p:tag name="ORIGINALWIDTH" val="74"/>
  <p:tag name="OUTPUTTYPE" val="PDF"/>
  <p:tag name="IGUANATEXVERSION" val="160"/>
  <p:tag name="LATEXADDIN" val="\documentclass{article}&#10;\usepackage{amsmath}&#10;\usepackage{color}&#10;\usepackage{xcolor}&#10;\pagestyle{empty}&#10;\begin{document}&#10;&#10;  \begin{align*}&#10;    \mathbf{Y}(s) &amp;= \begin{bmatrix}&#10;           Y_{11}(s) \\&#10;           Y_{12}(s) \\&#10;           \vdots \\&#10;           \textcolor{red}{Y_{i1}(s)} \\&#10;&#9;&#9;  \textcolor{red}{\vdots} \\&#10;&#9;&#9;  \textcolor{red}{Y_{iJ}(s)} \\&#10;&#9;&#9;  \vdots \\&#10;&#9;&#9;  Y_{nJ}(s) \\&#10;         \end{bmatrix}&#10;  \end{align*}&#10;&#10;&#10;\end{document}"/>
  <p:tag name="IGUANATEXSIZE" val="20"/>
  <p:tag name="IGUANATEXCURSOR" val="333"/>
  <p:tag name="TRANSPARENCY" val="True"/>
  <p:tag name="LATEXENGINEID" val="0"/>
  <p:tag name="TEMPFOLDER" val="/private/var/folders/37/6r72vzyn5td99pr661yjhm_40000gs/T/com.microsoft.Powerpoint/TemporaryItems/"/>
  <p:tag name="LATEXFORMHEIGHT" val="426.65"/>
  <p:tag name="LATEXFORMWIDTH" val="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0"/>
  <p:tag name="ORIGINALWIDTH" val="0"/>
  <p:tag name="OUTPUTTYPE" val="PDF"/>
  <p:tag name="IGUANATEXVERSION" val="160"/>
  <p:tag name="LATEXADDIN" val="\documentclass{article}&#10;\usepackage{amsmath}&#10;\usepackage{tikz}&#10;\pagestyle{empty}&#10;\begin{document}&#10;&#10;\tikz{A}&#10;&#10;&#10;\end{document}"/>
  <p:tag name="IGUANATEXSIZE" val="20"/>
  <p:tag name="IGUANATEXCURSOR" val="107"/>
  <p:tag name="TRANSPARENCY" val="True"/>
  <p:tag name="LATEXENGINEID" val="0"/>
  <p:tag name="TEMPFOLDER" val="/private/var/folders/37/6r72vzyn5td99pr661yjhm_40000gs/T/com.microsoft.Powerpoint/TemporaryItems/"/>
  <p:tag name="LATEXFORMHEIGHT" val="426.65"/>
  <p:tag name="LATEXFORMWIDTH" val="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141"/>
  <p:tag name="OUTPUTTYPE" val="PDF"/>
  <p:tag name="IGUANATEXVERSION" val="160"/>
  <p:tag name="LATEXADDIN" val="\documentclass{article}&#10;\usepackage{amsmath,amsthm,amssymb}&#10;\usepackage{color}&#10;\usepackage{xcolor}&#10;\pagestyle{empty}&#10;\begin{document}&#10;&#10;$\mathbf{Y}_i(s) = \mathbb{X}_i \left[ \textcolor{red}{\boldsymbol{\beta}(s)} + \boldsymbol{\gamma}_i(s) \right] + \boldsymbol{\epsilon}_i(s)$&#10;&#10;&#10;\end{document}"/>
  <p:tag name="IGUANATEXSIZE" val="20"/>
  <p:tag name="IGUANATEXCURSOR" val="247"/>
  <p:tag name="TRANSPARENCY" val="True"/>
  <p:tag name="LATEXENGINEID" val="0"/>
  <p:tag name="TEMPFOLDER" val="/private/var/folders/37/6r72vzyn5td99pr661yjhm_40000gs/T/com.microsoft.Powerpoint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38115</TotalTime>
  <Words>1640</Words>
  <Application>Microsoft Macintosh PowerPoint</Application>
  <PresentationFormat>Custom</PresentationFormat>
  <Paragraphs>201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Unbalanced designs</vt:lpstr>
      <vt:lpstr>Results: What do you get?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Loewinger, Gabe (NIH/NIMH) [C]</dc:creator>
  <cp:lastModifiedBy>Loewinger, Gabe (NIH/NIMH) [C]</cp:lastModifiedBy>
  <cp:revision>59</cp:revision>
  <cp:lastPrinted>2023-03-10T23:53:55Z</cp:lastPrinted>
  <dcterms:created xsi:type="dcterms:W3CDTF">2023-02-17T00:51:53Z</dcterms:created>
  <dcterms:modified xsi:type="dcterms:W3CDTF">2023-06-20T22:27:02Z</dcterms:modified>
</cp:coreProperties>
</file>