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>
        <p:scale>
          <a:sx n="120" d="100"/>
          <a:sy n="120" d="100"/>
        </p:scale>
        <p:origin x="25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16B15-54A2-F542-A27F-F43E449A7F98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14DD3-B492-8646-82A7-860E2DFE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FA50-453D-0A40-8843-8DB0F80741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DF10-E0E9-324B-AFD4-22AFA11C0635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249D-0A80-DA48-BF21-0784718C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DF10-E0E9-324B-AFD4-22AFA11C0635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249D-0A80-DA48-BF21-0784718C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7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DF10-E0E9-324B-AFD4-22AFA11C0635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249D-0A80-DA48-BF21-0784718C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DF10-E0E9-324B-AFD4-22AFA11C0635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249D-0A80-DA48-BF21-0784718C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DF10-E0E9-324B-AFD4-22AFA11C0635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249D-0A80-DA48-BF21-0784718C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4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DF10-E0E9-324B-AFD4-22AFA11C0635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249D-0A80-DA48-BF21-0784718C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DF10-E0E9-324B-AFD4-22AFA11C0635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249D-0A80-DA48-BF21-0784718C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DF10-E0E9-324B-AFD4-22AFA11C0635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249D-0A80-DA48-BF21-0784718C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DF10-E0E9-324B-AFD4-22AFA11C0635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249D-0A80-DA48-BF21-0784718C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DF10-E0E9-324B-AFD4-22AFA11C0635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249D-0A80-DA48-BF21-0784718C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9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DF10-E0E9-324B-AFD4-22AFA11C0635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249D-0A80-DA48-BF21-0784718C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DF10-E0E9-324B-AFD4-22AFA11C0635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249D-0A80-DA48-BF21-0784718CB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97"/>
              </p:ext>
            </p:extLst>
          </p:nvPr>
        </p:nvGraphicFramePr>
        <p:xfrm>
          <a:off x="6266564" y="812711"/>
          <a:ext cx="2590800" cy="548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i="0" u="none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Bag Size:</a:t>
                      </a:r>
                      <a:r>
                        <a:rPr lang="en-US" i="1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i="1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b </a:t>
                      </a:r>
                      <a:r>
                        <a:rPr lang="en-US" i="1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10</a:t>
                      </a:r>
                    </a:p>
                    <a:p>
                      <a:pPr algn="ctr"/>
                      <a:r>
                        <a:rPr lang="en-US" i="0" u="none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Bag</a:t>
                      </a:r>
                      <a:r>
                        <a:rPr lang="en-US" i="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u="none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A</a:t>
                      </a:r>
                      <a:r>
                        <a:rPr lang="en-US" sz="1600" i="0" u="none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(r) </a:t>
                      </a:r>
                      <a:r>
                        <a:rPr lang="en-US" sz="1600" b="0" i="0" u="none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</a:t>
                      </a:r>
                      <a:r>
                        <a:rPr lang="en-US" sz="1600" b="0" i="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[0 2 1 0 3 0 0 2 1 1]</a:t>
                      </a:r>
                      <a:r>
                        <a:rPr lang="en-US" sz="1600" b="0" i="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T</a:t>
                      </a:r>
                      <a:endParaRPr lang="en-US" sz="1600" b="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2:  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200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3: 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3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100</a:t>
                      </a:r>
                      <a:endParaRPr lang="en-US" sz="1600" baseline="-2500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5: 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5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300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8: 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8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200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9: 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9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100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Study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10: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10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100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93201"/>
              </p:ext>
            </p:extLst>
          </p:nvPr>
        </p:nvGraphicFramePr>
        <p:xfrm>
          <a:off x="3324225" y="812711"/>
          <a:ext cx="2590800" cy="548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i="0" u="none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Bag Size:</a:t>
                      </a:r>
                      <a:r>
                        <a:rPr lang="en-US" i="1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i="1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b </a:t>
                      </a:r>
                      <a:r>
                        <a:rPr lang="en-US" i="1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u="none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Bag</a:t>
                      </a:r>
                      <a:r>
                        <a:rPr lang="en-US" i="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:</a:t>
                      </a:r>
                      <a:endParaRPr lang="en-US" i="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  <a:p>
                      <a:pPr algn="ctr"/>
                      <a:r>
                        <a:rPr lang="en-US" sz="1600" i="0" u="none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A</a:t>
                      </a:r>
                      <a:r>
                        <a:rPr lang="en-US" sz="1600" i="0" u="none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(r) </a:t>
                      </a:r>
                      <a:r>
                        <a:rPr lang="en-US" sz="1600" b="0" i="0" u="none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</a:t>
                      </a:r>
                      <a:r>
                        <a:rPr lang="en-US" sz="1600" b="0" i="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[0 2 0 0 1 0 0 1 1 0]</a:t>
                      </a:r>
                      <a:r>
                        <a:rPr lang="en-US" sz="1600" b="0" i="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T</a:t>
                      </a:r>
                      <a:endParaRPr lang="en-US" sz="1600" b="0" dirty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2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:  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400</a:t>
                      </a:r>
                      <a:endParaRPr lang="en-US" sz="1600" baseline="-2500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  <a:p>
                      <a:pPr algn="ctr"/>
                      <a:endParaRPr lang="en-US" baseline="-2500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5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:  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5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200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8: 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8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200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9: 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9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200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17352"/>
              </p:ext>
            </p:extLst>
          </p:nvPr>
        </p:nvGraphicFramePr>
        <p:xfrm>
          <a:off x="381886" y="812711"/>
          <a:ext cx="2590800" cy="548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/>
              </a:tblGrid>
              <a:tr h="914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u="none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Bag Size: </a:t>
                      </a:r>
                      <a:r>
                        <a:rPr lang="en-US" i="1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b </a:t>
                      </a:r>
                      <a:r>
                        <a:rPr lang="en-US" i="1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u="none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Bag: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u="none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A</a:t>
                      </a:r>
                      <a:r>
                        <a:rPr lang="en-US" sz="1600" i="0" u="none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(r) </a:t>
                      </a:r>
                      <a:r>
                        <a:rPr lang="en-US" sz="1600" b="0" i="0" u="none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</a:t>
                      </a:r>
                      <a:r>
                        <a:rPr lang="en-US" sz="1600" b="0" i="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[0 0 0 0 0 0 0 0 1 0]</a:t>
                      </a:r>
                      <a:r>
                        <a:rPr lang="en-US" sz="1600" b="0" i="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T</a:t>
                      </a:r>
                      <a:endParaRPr lang="en-US" sz="1600" b="0" i="0" dirty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  <a:tr h="457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9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:  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9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1000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74328"/>
              </p:ext>
            </p:extLst>
          </p:nvPr>
        </p:nvGraphicFramePr>
        <p:xfrm>
          <a:off x="9208903" y="812711"/>
          <a:ext cx="2590800" cy="548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i="0" u="none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Bag Size:</a:t>
                      </a:r>
                      <a:r>
                        <a:rPr lang="en-US" i="1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b</a:t>
                      </a:r>
                      <a:r>
                        <a:rPr lang="en-US" i="1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i="1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1000</a:t>
                      </a:r>
                    </a:p>
                    <a:p>
                      <a:pPr algn="ctr"/>
                      <a:r>
                        <a:rPr lang="en-US" i="0" u="none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Bag</a:t>
                      </a:r>
                      <a:r>
                        <a:rPr lang="en-US" i="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: </a:t>
                      </a:r>
                      <a:endParaRPr lang="en-US" i="0" baseline="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  <a:p>
                      <a:pPr algn="ctr"/>
                      <a:r>
                        <a:rPr lang="en-US" sz="1600" i="0" u="none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A</a:t>
                      </a:r>
                      <a:r>
                        <a:rPr lang="en-US" sz="1600" i="0" u="none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(r) </a:t>
                      </a:r>
                      <a:r>
                        <a:rPr lang="en-US" sz="1600" b="0" i="0" u="none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</a:t>
                      </a:r>
                      <a:r>
                        <a:rPr lang="en-US" sz="1600" b="0" i="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[93 74 </a:t>
                      </a:r>
                      <a:r>
                        <a:rPr lang="mr-IN" sz="1600" b="0" i="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…</a:t>
                      </a:r>
                      <a:r>
                        <a:rPr lang="en-US" sz="1600" b="0" i="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90 121]</a:t>
                      </a:r>
                      <a:r>
                        <a:rPr lang="en-US" sz="1600" b="0" i="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T</a:t>
                      </a:r>
                      <a:endParaRPr lang="en-US" sz="1600" b="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  <a:tr h="420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1:  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1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93 </a:t>
                      </a:r>
                    </a:p>
                  </a:txBody>
                  <a:tcPr/>
                </a:tc>
              </a:tr>
              <a:tr h="3383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2: 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2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74</a:t>
                      </a:r>
                      <a:endParaRPr lang="en-US" sz="1600" baseline="-2500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Study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3: 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3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108</a:t>
                      </a:r>
                      <a:endParaRPr lang="en-US" sz="1600" baseline="-2500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  <a:tr h="4937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Study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4: 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4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77</a:t>
                      </a:r>
                      <a:endParaRPr lang="en-US" sz="1600" baseline="-2500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Study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5: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5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84</a:t>
                      </a:r>
                      <a:endParaRPr lang="en-US" sz="1600" baseline="-2500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  <a:tr h="4846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 Study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6: 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6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106</a:t>
                      </a:r>
                      <a:endParaRPr lang="en-US" sz="1600" baseline="-2500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  <a:tr h="6035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 Study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7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:  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7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133</a:t>
                      </a:r>
                      <a:endParaRPr lang="en-US" sz="1600" baseline="-2500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  <a:tr h="4937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 Study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8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:  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8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107</a:t>
                      </a:r>
                      <a:endParaRPr lang="en-US" sz="1600" baseline="-2500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Study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9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:  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9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90</a:t>
                      </a:r>
                      <a:endParaRPr lang="en-US" sz="1600" baseline="-2500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  <a:tr h="557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    Study 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10</a:t>
                      </a:r>
                      <a:r>
                        <a:rPr lang="en-US" sz="16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:  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n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10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(r</a:t>
                      </a:r>
                      <a:r>
                        <a:rPr lang="en-US" sz="1600" baseline="30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)</a:t>
                      </a:r>
                      <a:r>
                        <a:rPr lang="en-US" sz="1600" baseline="-2500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 </a:t>
                      </a:r>
                      <a:r>
                        <a:rPr lang="en-US" sz="1600" baseline="0" dirty="0" smtClean="0">
                          <a:latin typeface="Latin Modern Roman 10" charset="0"/>
                          <a:ea typeface="Latin Modern Roman 10" charset="0"/>
                          <a:cs typeface="Latin Modern Roman 10" charset="0"/>
                        </a:rPr>
                        <a:t>= 121</a:t>
                      </a:r>
                      <a:endParaRPr lang="en-US" sz="1600" baseline="-25000" dirty="0" smtClean="0">
                        <a:latin typeface="Latin Modern Roman 10" charset="0"/>
                        <a:ea typeface="Latin Modern Roman 10" charset="0"/>
                        <a:cs typeface="Latin Modern Roman 10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9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240</Words>
  <Application>Microsoft Macintosh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Latin Modern Roman 10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Loewinger, Gabriel</dc:creator>
  <cp:lastModifiedBy>Loewinger, Gabriel</cp:lastModifiedBy>
  <cp:revision>9</cp:revision>
  <cp:lastPrinted>2020-12-15T17:21:07Z</cp:lastPrinted>
  <dcterms:created xsi:type="dcterms:W3CDTF">2020-01-21T22:33:38Z</dcterms:created>
  <dcterms:modified xsi:type="dcterms:W3CDTF">2020-12-15T22:15:16Z</dcterms:modified>
</cp:coreProperties>
</file>