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6" r:id="rId10"/>
    <p:sldId id="266" r:id="rId11"/>
    <p:sldId id="269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0"/>
    <p:restoredTop sz="94796"/>
  </p:normalViewPr>
  <p:slideViewPr>
    <p:cSldViewPr snapToGrid="0" snapToObjects="1">
      <p:cViewPr varScale="1">
        <p:scale>
          <a:sx n="103" d="100"/>
          <a:sy n="103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3D38E-3C2E-6545-8938-FEAF39A3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C7F93-53D5-5042-9ECC-76AB3E8D9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F15DE-573B-1B40-B623-8971F009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213D1-23DC-7B45-A17A-9C848E9A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285AD-4622-B143-BD93-DBE1BC8D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113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CD95D-F271-8B47-A98E-61FF7C2F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7B51FC-27B6-E74B-8EBE-20FD66A24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30CB1-B703-9D4E-8A70-BE2D674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A9BF2-FD39-4E4B-9DB7-753D77DD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78FCD-0D0F-6740-8AA7-AEA2560B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083099-353B-CA40-AB5C-0D523C11C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C6503-1D04-0240-AB6B-A974BBE63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348FC-B4E1-5445-A709-7D14680C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E88DB-2353-7148-A4A8-971D843A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2A3FE-1455-D548-A338-19794131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892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138E-4573-2142-BCEE-94C610E8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9F26E-B98B-D24A-BBF6-5E2B5132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A48D6-BE0E-734A-AAB7-F0B27DD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E15F8-0610-7F44-BA64-332CE864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AE1B0-AAC2-6C41-A081-A476A7A1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69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6C38D-C333-A14D-B7EC-B5D3F8FA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E5D05-3494-EC4C-A376-62D3BEF6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A646D-AA7A-6642-AF94-3A259082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8370C-80B1-F342-AD62-945BB0B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BADDA-14B9-EB4B-ADBA-EE23C6A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3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396DE-354E-AF4F-8676-186DE376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F09A1-C5D8-004C-8208-322DCFBF1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44B53-FA30-8545-A559-A97FA4738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965F7-C6B4-0F49-B61A-A7B7F699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B778A-D559-FD4A-843B-8C825256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5B41E-9B3F-9446-B421-0250A177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27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97340-09FA-774F-AF8F-515A8470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8B208-5255-DB42-B49F-74916C3C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36B0CA-D79D-0246-B2F2-68DAF326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EDA41D-D179-DE4C-9C52-98381399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2B2984-F135-714B-9371-CAE888B1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37ED5C-89ED-7A48-8FB2-68B50F99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B993AA-F108-5648-9CEB-BF2B5EC3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BD1B7C-26F2-8044-80F0-0FC00521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884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8A42-1B25-CA4F-95CC-5B68F372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9346D9-66A2-D841-89D3-F0A61FE2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58EFB-B33A-7446-A3DE-F08A361C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2BFBEF-BC09-784F-B26F-869B2C8E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10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F68294-2797-2946-AE91-A0001985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FFF9C0-5CD9-0444-A0CB-1E9A85FD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A32DE-7B98-A244-8513-68692DAD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598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2399C-44E5-8045-8611-C236D43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D2A80-00DC-C740-8BFB-A8191114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D5752-3AC5-084A-8D97-F467DC76C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9BEAF-A7AC-0943-87DD-0A1DD9EB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4B928-3CA5-4A43-8FFB-63FE88B4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82F96-F2DC-8243-A3CD-538F71AD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91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267E1-D5E4-7E4B-8281-D00BCCB3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7AE58-55E2-2146-B6B9-C8A246CD9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EDFB1F-DB46-5542-97EA-997311C1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227C0-0848-2E40-9F0B-ACF31A86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61100-38A0-9C43-93EA-C9BD1D3E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DE4CC-E9E1-0F44-AB8B-41182752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417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76D5E1-53E5-8147-BCD5-0208D9F7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907E2-8F10-3B43-9DEF-C0200A52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F5D7E-4C75-1C41-8B6C-F789B96C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0E5F5-A0C8-454A-8EA1-D1CD3FD4C919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1E752-5290-494C-941C-B9F18696A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78197-C9D6-FC4B-90D6-55D90831F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7D7E-B417-9D4F-93B5-2753DBE5F6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93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699E7-191E-204A-8C12-4F6A6344F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자료정리</a:t>
            </a:r>
            <a:r>
              <a:rPr kumimoji="1" lang="ko-KR" altLang="en-US" dirty="0"/>
              <a:t> 설명 파일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622A7-0DB3-E54C-9F05-22B8B31DA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문기준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48B8-C8F0-7C4F-A106-4B0262C5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전체적인 통신 프로토콜 정리</a:t>
            </a:r>
            <a:r>
              <a:rPr kumimoji="1" lang="en-US" altLang="ko-KR" dirty="0"/>
              <a:t>(2)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841D4-E8F1-384D-8273-4D82AFBE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 err="1"/>
              <a:t>구글홈에</a:t>
            </a:r>
            <a:r>
              <a:rPr kumimoji="1" lang="ko-KR" altLang="en-US" dirty="0"/>
              <a:t> 별도로 등록한 </a:t>
            </a:r>
            <a:r>
              <a:rPr kumimoji="1" lang="ko-KR" altLang="en-US" dirty="0" err="1"/>
              <a:t>아두이노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구글홈에</a:t>
            </a:r>
            <a:r>
              <a:rPr kumimoji="1" lang="ko-KR" altLang="en-US" dirty="0"/>
              <a:t> 별도로 등록한 </a:t>
            </a:r>
            <a:r>
              <a:rPr kumimoji="1" lang="ko-KR" altLang="en-US" dirty="0" err="1"/>
              <a:t>아두이노의</a:t>
            </a:r>
            <a:r>
              <a:rPr kumimoji="1" lang="ko-KR" altLang="en-US" dirty="0"/>
              <a:t> 경우 </a:t>
            </a:r>
            <a:r>
              <a:rPr kumimoji="1" lang="en-US" altLang="ko-KR" dirty="0"/>
              <a:t>IoT</a:t>
            </a:r>
            <a:r>
              <a:rPr kumimoji="1" lang="ko-KR" altLang="en-US" dirty="0"/>
              <a:t>디바이스를 </a:t>
            </a:r>
            <a:r>
              <a:rPr kumimoji="1" lang="en-US" altLang="ko-KR" dirty="0" err="1"/>
              <a:t>Wifi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등록할 수 있는 </a:t>
            </a:r>
            <a:r>
              <a:rPr kumimoji="1" lang="ko-KR" altLang="en-US" dirty="0" err="1"/>
              <a:t>어플인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Blynk</a:t>
            </a:r>
            <a:r>
              <a:rPr kumimoji="1" lang="ko-KR" altLang="en-US" dirty="0"/>
              <a:t>에 등록한다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첨부사진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Blynk</a:t>
            </a:r>
            <a:r>
              <a:rPr kumimoji="1" lang="en-US" altLang="ko-KR" dirty="0"/>
              <a:t>_</a:t>
            </a:r>
            <a:r>
              <a:rPr kumimoji="1" lang="ko-KR" altLang="en-US" dirty="0"/>
              <a:t>연동</a:t>
            </a:r>
            <a:r>
              <a:rPr kumimoji="1" lang="en-US" altLang="ko-KR" dirty="0"/>
              <a:t>_</a:t>
            </a:r>
            <a:r>
              <a:rPr kumimoji="1" lang="ko-KR" altLang="en-US" dirty="0" err="1"/>
              <a:t>아두이노</a:t>
            </a:r>
            <a:r>
              <a:rPr kumimoji="1" lang="en-US" altLang="ko-KR" dirty="0"/>
              <a:t>_</a:t>
            </a:r>
            <a:r>
              <a:rPr kumimoji="1" lang="ko-KR" altLang="en-US" dirty="0" err="1"/>
              <a:t>기기화면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png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Blynk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MQTT </a:t>
            </a:r>
            <a:r>
              <a:rPr kumimoji="1" lang="ko-KR" altLang="en-US" dirty="0"/>
              <a:t>통신을 원하기 위한 각 기기의 </a:t>
            </a:r>
            <a:r>
              <a:rPr kumimoji="1" lang="en-US" altLang="ko-KR" dirty="0"/>
              <a:t>token </a:t>
            </a:r>
            <a:r>
              <a:rPr kumimoji="1" lang="ko-KR" altLang="en-US" dirty="0"/>
              <a:t>주소를 부여하는데 이 </a:t>
            </a:r>
            <a:r>
              <a:rPr kumimoji="1" lang="en-US" altLang="ko-KR" dirty="0"/>
              <a:t>token</a:t>
            </a:r>
            <a:r>
              <a:rPr kumimoji="1" lang="ko-KR" altLang="en-US" dirty="0"/>
              <a:t> 수소를 </a:t>
            </a:r>
            <a:r>
              <a:rPr kumimoji="1" lang="ko-KR" altLang="en-US" dirty="0" err="1"/>
              <a:t>아두이노</a:t>
            </a:r>
            <a:r>
              <a:rPr kumimoji="1" lang="ko-KR" altLang="en-US" dirty="0"/>
              <a:t> 스케치에 포함하여 업로드 하게 되면 해당 </a:t>
            </a:r>
            <a:r>
              <a:rPr kumimoji="1" lang="ko-KR" altLang="en-US" dirty="0" err="1"/>
              <a:t>아두이노가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Blynk</a:t>
            </a:r>
            <a:r>
              <a:rPr kumimoji="1" lang="ko-KR" altLang="en-US" dirty="0"/>
              <a:t>가 제공하는 </a:t>
            </a:r>
            <a:r>
              <a:rPr kumimoji="1" lang="en-US" altLang="ko-KR" dirty="0"/>
              <a:t>MQTT </a:t>
            </a:r>
            <a:r>
              <a:rPr kumimoji="1" lang="ko-KR" altLang="en-US" dirty="0"/>
              <a:t>프로토콜의 </a:t>
            </a:r>
            <a:r>
              <a:rPr kumimoji="1" lang="en-US" altLang="ko-KR" dirty="0"/>
              <a:t>endpoint</a:t>
            </a:r>
            <a:r>
              <a:rPr kumimoji="1" lang="ko-KR" altLang="en-US" dirty="0"/>
              <a:t>가 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이후 </a:t>
            </a:r>
            <a:r>
              <a:rPr kumimoji="1" lang="en-US" altLang="ko-KR" dirty="0"/>
              <a:t>google home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첨부사진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구글홈</a:t>
            </a:r>
            <a:r>
              <a:rPr kumimoji="1" lang="en-US" altLang="ko-KR" dirty="0"/>
              <a:t>_</a:t>
            </a:r>
            <a:r>
              <a:rPr kumimoji="1" lang="ko-KR" altLang="en-US" dirty="0"/>
              <a:t>등록된</a:t>
            </a:r>
            <a:r>
              <a:rPr kumimoji="1" lang="en-US" altLang="ko-KR" dirty="0"/>
              <a:t>_</a:t>
            </a:r>
            <a:r>
              <a:rPr kumimoji="1" lang="ko-KR" altLang="en-US" dirty="0"/>
              <a:t>전체</a:t>
            </a:r>
            <a:r>
              <a:rPr kumimoji="1" lang="en-US" altLang="ko-KR" dirty="0"/>
              <a:t>_</a:t>
            </a:r>
            <a:r>
              <a:rPr kumimoji="1" lang="ko-KR" altLang="en-US" dirty="0"/>
              <a:t>기기</a:t>
            </a:r>
            <a:r>
              <a:rPr kumimoji="1" lang="en-US" altLang="ko-KR" dirty="0"/>
              <a:t>_</a:t>
            </a:r>
            <a:r>
              <a:rPr kumimoji="1" lang="ko-KR" altLang="en-US" dirty="0"/>
              <a:t>리스트</a:t>
            </a:r>
            <a:r>
              <a:rPr kumimoji="1" lang="en-US" altLang="ko-KR" dirty="0"/>
              <a:t>(2).</a:t>
            </a:r>
            <a:r>
              <a:rPr kumimoji="1" lang="en-US" altLang="ko-KR" dirty="0" err="1"/>
              <a:t>png</a:t>
            </a:r>
            <a:r>
              <a:rPr kumimoji="1" lang="ko-KR" altLang="en-US" dirty="0"/>
              <a:t>과 같은 사진처럼 </a:t>
            </a:r>
            <a:r>
              <a:rPr kumimoji="1" lang="en-US" altLang="ko-KR" dirty="0" err="1"/>
              <a:t>Blynk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어플과</a:t>
            </a:r>
            <a:r>
              <a:rPr kumimoji="1" lang="ko-KR" altLang="en-US" dirty="0"/>
              <a:t> 구글 홈이 연동되어 </a:t>
            </a:r>
            <a:r>
              <a:rPr kumimoji="1" lang="ko-KR" altLang="en-US" dirty="0" err="1"/>
              <a:t>첨부사진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구글홈</a:t>
            </a:r>
            <a:r>
              <a:rPr kumimoji="1" lang="en-US" altLang="ko-KR" dirty="0"/>
              <a:t>_</a:t>
            </a:r>
            <a:r>
              <a:rPr kumimoji="1" lang="ko-KR" altLang="en-US" dirty="0"/>
              <a:t>등록된</a:t>
            </a:r>
            <a:r>
              <a:rPr kumimoji="1" lang="en-US" altLang="ko-KR" dirty="0"/>
              <a:t>_</a:t>
            </a:r>
            <a:r>
              <a:rPr kumimoji="1" lang="ko-KR" altLang="en-US" dirty="0"/>
              <a:t>전체</a:t>
            </a:r>
            <a:r>
              <a:rPr kumimoji="1" lang="en-US" altLang="ko-KR" dirty="0"/>
              <a:t>_</a:t>
            </a:r>
            <a:r>
              <a:rPr kumimoji="1" lang="ko-KR" altLang="en-US" dirty="0"/>
              <a:t>기기</a:t>
            </a:r>
            <a:r>
              <a:rPr kumimoji="1" lang="en-US" altLang="ko-KR" dirty="0"/>
              <a:t>_</a:t>
            </a:r>
            <a:r>
              <a:rPr kumimoji="1" lang="ko-KR" altLang="en-US" dirty="0"/>
              <a:t>리스트</a:t>
            </a:r>
            <a:r>
              <a:rPr kumimoji="1" lang="en-US" altLang="ko-KR" dirty="0"/>
              <a:t>(1).</a:t>
            </a:r>
            <a:r>
              <a:rPr kumimoji="1" lang="en-US" altLang="ko-KR" dirty="0" err="1"/>
              <a:t>png</a:t>
            </a:r>
            <a:r>
              <a:rPr kumimoji="1" lang="ko-KR" altLang="en-US" dirty="0"/>
              <a:t> 과 같이 </a:t>
            </a:r>
            <a:r>
              <a:rPr kumimoji="1" lang="en-US" altLang="ko-KR" dirty="0" err="1"/>
              <a:t>Blynk</a:t>
            </a:r>
            <a:r>
              <a:rPr kumimoji="1" lang="ko-KR" altLang="en-US" dirty="0"/>
              <a:t>에 등록되어 있는 기기들 또한 </a:t>
            </a:r>
            <a:r>
              <a:rPr kumimoji="1" lang="en-US" altLang="ko-KR" dirty="0"/>
              <a:t>control </a:t>
            </a:r>
            <a:r>
              <a:rPr kumimoji="1" lang="ko-KR" altLang="en-US" dirty="0"/>
              <a:t>가능한 기기 리스트에 추가된다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통신 과정</a:t>
            </a:r>
            <a:r>
              <a:rPr kumimoji="1" lang="en-US" altLang="ko-KR" dirty="0"/>
              <a:t>:</a:t>
            </a:r>
            <a:r>
              <a:rPr kumimoji="1" lang="ko-KR" altLang="en-US" dirty="0"/>
              <a:t> 구글 홈 명령어 받음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Blynk</a:t>
            </a:r>
            <a:r>
              <a:rPr kumimoji="1" lang="ko-KR" altLang="en-US" dirty="0" err="1"/>
              <a:t>어플이</a:t>
            </a:r>
            <a:r>
              <a:rPr kumimoji="1" lang="ko-KR" altLang="en-US" dirty="0"/>
              <a:t> 해당 명령어를 해석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MQTT</a:t>
            </a:r>
            <a:r>
              <a:rPr kumimoji="1" lang="ko-KR" altLang="en-US" dirty="0"/>
              <a:t> 프로토콜을 통해 해당 </a:t>
            </a:r>
            <a:r>
              <a:rPr kumimoji="1" lang="ko-KR" altLang="en-US" dirty="0" err="1"/>
              <a:t>아두이노로</a:t>
            </a:r>
            <a:r>
              <a:rPr kumimoji="1" lang="ko-KR" altLang="en-US" dirty="0"/>
              <a:t> 신호 전달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아두이노는</a:t>
            </a:r>
            <a:r>
              <a:rPr kumimoji="1" lang="ko-KR" altLang="en-US" dirty="0"/>
              <a:t> 코드에 지정된 동작을 수행</a:t>
            </a:r>
          </a:p>
        </p:txBody>
      </p:sp>
    </p:spTree>
    <p:extLst>
      <p:ext uri="{BB962C8B-B14F-4D97-AF65-F5344CB8AC3E}">
        <p14:creationId xmlns:p14="http://schemas.microsoft.com/office/powerpoint/2010/main" val="110846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7B725-D300-5444-A11B-D922732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각 기기의 중요 동작 방식 설명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study_mode_pressure_sensor_wifi_client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587E-2824-264C-87C4-3BBE6C70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앞력센서</a:t>
            </a:r>
            <a:r>
              <a:rPr kumimoji="1" lang="ko-KR" altLang="en-US" dirty="0"/>
              <a:t> 값을 항시 계산하여 두 압력 센서의 </a:t>
            </a:r>
            <a:r>
              <a:rPr kumimoji="1" lang="en-US" altLang="ko-KR" dirty="0"/>
              <a:t>force</a:t>
            </a:r>
            <a:r>
              <a:rPr kumimoji="1" lang="ko-KR" altLang="en-US" dirty="0"/>
              <a:t> 값이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이 넘는 다면 </a:t>
            </a:r>
            <a:r>
              <a:rPr kumimoji="1" lang="en-US" altLang="ko-KR" dirty="0"/>
              <a:t>server </a:t>
            </a:r>
            <a:r>
              <a:rPr kumimoji="1" lang="ko-KR" altLang="en-US" dirty="0" err="1"/>
              <a:t>아두이노에</a:t>
            </a:r>
            <a:r>
              <a:rPr kumimoji="1" lang="ko-KR" altLang="en-US" dirty="0"/>
              <a:t> 숫자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전송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7A9E9-BDF6-A64F-81BB-0984E192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42" y="2862171"/>
            <a:ext cx="5410090" cy="39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7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7B725-D300-5444-A11B-D922732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각 기기의 중요 동작 방식 설명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dust_sensor_wifi_client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587E-2824-264C-87C4-3BBE6C70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 미세먼지 센서 값을 항시 계산하여 두 압력 센서의 </a:t>
            </a:r>
            <a:r>
              <a:rPr kumimoji="1" lang="en-US" altLang="ko-KR" dirty="0" err="1"/>
              <a:t>dustDensity</a:t>
            </a:r>
            <a:r>
              <a:rPr kumimoji="1" lang="ko-KR" altLang="en-US" dirty="0"/>
              <a:t> 값이 </a:t>
            </a:r>
            <a:r>
              <a:rPr kumimoji="1" lang="en-US" altLang="ko-KR" dirty="0"/>
              <a:t>250</a:t>
            </a:r>
            <a:r>
              <a:rPr kumimoji="1" lang="ko-KR" altLang="en-US" dirty="0"/>
              <a:t>이 넘는 다면 </a:t>
            </a:r>
            <a:r>
              <a:rPr kumimoji="1" lang="en-US" altLang="ko-KR" dirty="0"/>
              <a:t>server </a:t>
            </a:r>
            <a:r>
              <a:rPr kumimoji="1" lang="ko-KR" altLang="en-US" dirty="0" err="1"/>
              <a:t>아두이노에</a:t>
            </a:r>
            <a:r>
              <a:rPr kumimoji="1" lang="ko-KR" altLang="en-US" dirty="0"/>
              <a:t> 숫자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을 전송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AE50E7-BEA9-9C4A-B589-2CD151C1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68" y="2844842"/>
            <a:ext cx="5092700" cy="40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7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7B725-D300-5444-A11B-D922732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각 기기의 중요 동작 방식 설명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ultrasonic_sensor_wifi_client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587E-2824-264C-87C4-3BBE6C70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초음파 거리 센서 값을 항시 계산하여 두 센서의 값이 변화하는 순서에 따라 </a:t>
            </a:r>
            <a:r>
              <a:rPr kumimoji="1" lang="en-US" altLang="ko-KR" dirty="0"/>
              <a:t>server </a:t>
            </a:r>
            <a:r>
              <a:rPr kumimoji="1" lang="ko-KR" altLang="en-US" dirty="0" err="1"/>
              <a:t>아두이노에</a:t>
            </a:r>
            <a:r>
              <a:rPr kumimoji="1" lang="ko-KR" altLang="en-US" dirty="0"/>
              <a:t> 숫자 </a:t>
            </a:r>
            <a:r>
              <a:rPr kumimoji="1" lang="en-US" altLang="ko-KR" dirty="0"/>
              <a:t>1</a:t>
            </a:r>
            <a:r>
              <a:rPr kumimoji="1" lang="ko-KR" altLang="en-US" dirty="0"/>
              <a:t>혹은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전송</a:t>
            </a:r>
            <a:endParaRPr kumimoji="1" lang="en-US" altLang="ko-KR" dirty="0"/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enter room</a:t>
            </a:r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exit</a:t>
            </a:r>
            <a:r>
              <a:rPr kumimoji="1" lang="ko-KR" altLang="en-US" dirty="0"/>
              <a:t> </a:t>
            </a:r>
            <a:r>
              <a:rPr kumimoji="1" lang="en-US" altLang="ko-KR" dirty="0"/>
              <a:t>room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AC7EA2-545A-0B4D-9A8F-EFF19560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43" y="2766847"/>
            <a:ext cx="5289884" cy="409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7B725-D300-5444-A11B-D922732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각 기기의 중요 동작 방식 설명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google_home_lightbulbs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587E-2824-264C-87C4-3BBE6C70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구글홈에서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Blynt</a:t>
            </a:r>
            <a:r>
              <a:rPr kumimoji="1" lang="ko-KR" altLang="en-US" dirty="0" err="1"/>
              <a:t>어플로</a:t>
            </a:r>
            <a:r>
              <a:rPr kumimoji="1" lang="ko-KR" altLang="en-US" dirty="0"/>
              <a:t> 명령이 전달되어 </a:t>
            </a:r>
            <a:r>
              <a:rPr kumimoji="1" lang="en-US" altLang="ko-KR" dirty="0" err="1"/>
              <a:t>Blynt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”on”/”off”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text </a:t>
            </a:r>
            <a:r>
              <a:rPr kumimoji="1" lang="ko-KR" altLang="en-US" dirty="0"/>
              <a:t>데이터를 해당 </a:t>
            </a:r>
            <a:r>
              <a:rPr kumimoji="1" lang="ko-KR" altLang="en-US" dirty="0" err="1"/>
              <a:t>아두이노로</a:t>
            </a:r>
            <a:r>
              <a:rPr kumimoji="1" lang="ko-KR" altLang="en-US" dirty="0"/>
              <a:t> 전송하면 그 데이터에 따라 </a:t>
            </a:r>
            <a:r>
              <a:rPr kumimoji="1" lang="en-US" altLang="ko-KR" dirty="0"/>
              <a:t>relay</a:t>
            </a:r>
            <a:r>
              <a:rPr kumimoji="1" lang="ko-KR" altLang="en-US" dirty="0"/>
              <a:t>에 연결된 전들을 켜고</a:t>
            </a:r>
            <a:r>
              <a:rPr kumimoji="1" lang="en-US" altLang="ko-KR" dirty="0"/>
              <a:t>/</a:t>
            </a:r>
            <a:r>
              <a:rPr kumimoji="1" lang="ko-KR" altLang="en-US" dirty="0"/>
              <a:t>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EED285-6940-D64C-8E17-04D6B279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3162300"/>
            <a:ext cx="9169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6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7B725-D300-5444-A11B-D922732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각 기기의 중요 동작 방식 설명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google_home_switch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587E-2824-264C-87C4-3BBE6C7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257800" cy="4351338"/>
          </a:xfrm>
        </p:spPr>
        <p:txBody>
          <a:bodyPr/>
          <a:lstStyle/>
          <a:p>
            <a:r>
              <a:rPr kumimoji="1" lang="ko-KR" altLang="en-US" dirty="0" err="1"/>
              <a:t>구글홈에서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Blynt</a:t>
            </a:r>
            <a:r>
              <a:rPr kumimoji="1" lang="ko-KR" altLang="en-US" dirty="0" err="1"/>
              <a:t>어플로</a:t>
            </a:r>
            <a:r>
              <a:rPr kumimoji="1" lang="ko-KR" altLang="en-US" dirty="0"/>
              <a:t> 명령이 전달되어 </a:t>
            </a:r>
            <a:r>
              <a:rPr kumimoji="1" lang="en-US" altLang="ko-KR" dirty="0" err="1"/>
              <a:t>Blynt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”on”/”off”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text </a:t>
            </a:r>
            <a:r>
              <a:rPr kumimoji="1" lang="ko-KR" altLang="en-US" dirty="0"/>
              <a:t>데이터를 해당 </a:t>
            </a:r>
            <a:r>
              <a:rPr kumimoji="1" lang="ko-KR" altLang="en-US" dirty="0" err="1"/>
              <a:t>아두이노로</a:t>
            </a:r>
            <a:r>
              <a:rPr kumimoji="1" lang="ko-KR" altLang="en-US" dirty="0"/>
              <a:t> 전송하면 그 데이터에 따라 </a:t>
            </a:r>
            <a:r>
              <a:rPr kumimoji="1" lang="ko-KR" altLang="en-US" dirty="0" err="1"/>
              <a:t>서보모터를</a:t>
            </a:r>
            <a:r>
              <a:rPr kumimoji="1" lang="ko-KR" altLang="en-US" dirty="0"/>
              <a:t> 돌려 전자기기의 전원을 물리적으로 켜고</a:t>
            </a:r>
            <a:r>
              <a:rPr kumimoji="1" lang="en-US" altLang="ko-KR" dirty="0"/>
              <a:t>/</a:t>
            </a:r>
            <a:r>
              <a:rPr kumimoji="1" lang="ko-KR" altLang="en-US" dirty="0"/>
              <a:t>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코드로 등록되어 컨트롤 되는 기기는 </a:t>
            </a:r>
            <a:r>
              <a:rPr kumimoji="1" lang="ko-KR" altLang="en-US" dirty="0" err="1"/>
              <a:t>컴퓨터본체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모니터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전등이다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46635-3EF4-5647-B1A1-A15D4C25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1802908"/>
            <a:ext cx="5435903" cy="50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3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7B725-D300-5444-A11B-D922732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각 기기의 중요 동작 방식 설명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 err="1"/>
              <a:t>방석센서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587E-2824-264C-87C4-3BBE6C7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1537"/>
            <a:ext cx="10840453" cy="4351338"/>
          </a:xfrm>
        </p:spPr>
        <p:txBody>
          <a:bodyPr/>
          <a:lstStyle/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이 기기에 설명은 너무나 복잡하기에 이 기기를 </a:t>
            </a:r>
            <a:r>
              <a:rPr kumimoji="1" lang="ko-KR" altLang="en-US" dirty="0" err="1"/>
              <a:t>설계할때</a:t>
            </a:r>
            <a:r>
              <a:rPr kumimoji="1" lang="ko-KR" altLang="en-US" dirty="0"/>
              <a:t> 쓰였던 </a:t>
            </a:r>
            <a:r>
              <a:rPr kumimoji="1" lang="ko-KR" altLang="en-US" dirty="0" err="1"/>
              <a:t>레포트</a:t>
            </a:r>
            <a:r>
              <a:rPr kumimoji="1" lang="ko-KR" altLang="en-US" dirty="0"/>
              <a:t> 파일을 안에 첨부하였다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기기는 </a:t>
            </a:r>
            <a:r>
              <a:rPr kumimoji="1" lang="ko-KR" altLang="en-US" dirty="0" err="1"/>
              <a:t>어플과</a:t>
            </a:r>
            <a:r>
              <a:rPr kumimoji="1" lang="ko-KR" altLang="en-US" dirty="0"/>
              <a:t> 연동되어 자세를 교정해주는 역할도 하기에 하드웨어 기기에 작동 영상과 </a:t>
            </a:r>
            <a:r>
              <a:rPr kumimoji="1" lang="ko-KR" altLang="en-US" dirty="0" err="1"/>
              <a:t>어플</a:t>
            </a:r>
            <a:r>
              <a:rPr kumimoji="1" lang="ko-KR" altLang="en-US" dirty="0"/>
              <a:t> 작동 영상을 모두 </a:t>
            </a:r>
            <a:r>
              <a:rPr kumimoji="1" lang="en-US" altLang="ko-KR" dirty="0"/>
              <a:t>pdf</a:t>
            </a:r>
            <a:r>
              <a:rPr kumimoji="1" lang="ko-KR" altLang="en-US" dirty="0"/>
              <a:t>파일로 첨부하였다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34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14429-F518-7E4E-AE90-13423E38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최종 </a:t>
            </a:r>
            <a:r>
              <a:rPr kumimoji="1" lang="ko-KR" altLang="en-US" dirty="0" err="1"/>
              <a:t>구글홈에</a:t>
            </a:r>
            <a:r>
              <a:rPr kumimoji="1" lang="ko-KR" altLang="en-US" dirty="0"/>
              <a:t> 등록된 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80FB3-0B8E-6A43-A3C1-7E7E59E9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기업 제품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Mihome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어플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</a:t>
            </a:r>
            <a:r>
              <a:rPr kumimoji="1" lang="en-US" altLang="ko-KR" dirty="0"/>
              <a:t> – </a:t>
            </a:r>
            <a:r>
              <a:rPr kumimoji="1" lang="ko-KR" altLang="en-US" dirty="0" err="1"/>
              <a:t>샤오미</a:t>
            </a:r>
            <a:r>
              <a:rPr kumimoji="1" lang="ko-KR" altLang="en-US" dirty="0"/>
              <a:t> 스마트 전구 하나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샤오미</a:t>
            </a:r>
            <a:r>
              <a:rPr kumimoji="1" lang="ko-KR" altLang="en-US" dirty="0"/>
              <a:t> 공기 청정기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Broadlink</a:t>
            </a:r>
            <a:r>
              <a:rPr kumimoji="1" lang="ko-KR" altLang="en-US" dirty="0"/>
              <a:t>사의 </a:t>
            </a:r>
            <a:r>
              <a:rPr kumimoji="1" lang="en-US" altLang="ko-KR" dirty="0"/>
              <a:t>RM Pro+(</a:t>
            </a:r>
            <a:r>
              <a:rPr kumimoji="1" lang="en-US" altLang="ko-KR" dirty="0" err="1"/>
              <a:t>ihc</a:t>
            </a:r>
            <a:r>
              <a:rPr kumimoji="1" lang="ko-KR" altLang="en-US" dirty="0" err="1"/>
              <a:t>어플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r>
              <a:rPr kumimoji="1" lang="en-US" altLang="ko-KR" dirty="0"/>
              <a:t>: </a:t>
            </a:r>
            <a:r>
              <a:rPr kumimoji="1" lang="ko-KR" altLang="en-US" dirty="0"/>
              <a:t>에어컨</a:t>
            </a:r>
            <a:r>
              <a:rPr kumimoji="1" lang="en-US" altLang="ko-KR" dirty="0"/>
              <a:t>(</a:t>
            </a:r>
            <a:r>
              <a:rPr kumimoji="1" lang="ko-KR" altLang="en-US" dirty="0"/>
              <a:t>리모컨에서 나오는 </a:t>
            </a:r>
            <a:r>
              <a:rPr kumimoji="1" lang="en-US" altLang="ko-KR" dirty="0"/>
              <a:t>IR</a:t>
            </a:r>
            <a:r>
              <a:rPr kumimoji="1" lang="ko-KR" altLang="en-US" dirty="0"/>
              <a:t>전파를 복제하여 전송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 err="1"/>
              <a:t>아두이노를</a:t>
            </a:r>
            <a:r>
              <a:rPr kumimoji="1" lang="ko-KR" altLang="en-US" dirty="0"/>
              <a:t> 이용하여 등록되어 컨트롤하는 제품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서보모터를</a:t>
            </a:r>
            <a:r>
              <a:rPr kumimoji="1" lang="ko-KR" altLang="en-US" dirty="0"/>
              <a:t> 이용한 스위치로 컨트롤하는 기기</a:t>
            </a:r>
            <a:r>
              <a:rPr kumimoji="1" lang="en-US" altLang="ko-KR" dirty="0"/>
              <a:t>(3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):</a:t>
            </a:r>
            <a:r>
              <a:rPr kumimoji="1" lang="ko-KR" altLang="en-US" dirty="0"/>
              <a:t> 컴퓨터 본체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모니터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스텐드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아두이노의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relay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컨트롤하는 기기</a:t>
            </a:r>
            <a:r>
              <a:rPr kumimoji="1" lang="en-US" altLang="ko-KR" dirty="0"/>
              <a:t>(2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):</a:t>
            </a:r>
            <a:r>
              <a:rPr kumimoji="1" lang="ko-KR" altLang="en-US" dirty="0"/>
              <a:t> 전구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89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EFCA0-0B96-5042-B4B8-ED98AD5A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최종 구현 모드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모드에 대한 사진 다 첨부함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3104F-5057-C145-8BCA-41A0BA1C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미세먼지 모드 </a:t>
            </a:r>
            <a:r>
              <a:rPr kumimoji="1" lang="en-US" altLang="ko-KR" dirty="0"/>
              <a:t>(</a:t>
            </a:r>
            <a:r>
              <a:rPr kumimoji="1" lang="ko-KR" altLang="en-US" dirty="0"/>
              <a:t>미세먼지 농도가 </a:t>
            </a:r>
            <a:r>
              <a:rPr kumimoji="1" lang="en-US" altLang="ko-KR" dirty="0"/>
              <a:t>250</a:t>
            </a:r>
            <a:r>
              <a:rPr kumimoji="1" lang="ko-KR" altLang="en-US" dirty="0"/>
              <a:t>이상 일 때 발동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공부 모드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의자의 </a:t>
            </a:r>
            <a:r>
              <a:rPr kumimoji="1" lang="en-US" altLang="ko-KR" dirty="0"/>
              <a:t>FSR(</a:t>
            </a:r>
            <a:r>
              <a:rPr kumimoji="1" lang="ko-KR" altLang="en-US" dirty="0"/>
              <a:t>압력</a:t>
            </a:r>
            <a:r>
              <a:rPr kumimoji="1" lang="en-US" altLang="ko-KR" dirty="0"/>
              <a:t>)</a:t>
            </a:r>
            <a:r>
              <a:rPr kumimoji="1" lang="ko-KR" altLang="en-US" dirty="0"/>
              <a:t>센서 두개의 압력</a:t>
            </a:r>
            <a:r>
              <a:rPr kumimoji="1" lang="en-US" altLang="ko-KR" dirty="0"/>
              <a:t>(force)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이상일때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수면 모드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침대의 </a:t>
            </a:r>
            <a:r>
              <a:rPr kumimoji="1" lang="en-US" altLang="ko-KR" dirty="0"/>
              <a:t>FSR(</a:t>
            </a:r>
            <a:r>
              <a:rPr kumimoji="1" lang="ko-KR" altLang="en-US" dirty="0"/>
              <a:t>압력</a:t>
            </a:r>
            <a:r>
              <a:rPr kumimoji="1" lang="en-US" altLang="ko-KR" dirty="0"/>
              <a:t>)</a:t>
            </a:r>
            <a:r>
              <a:rPr kumimoji="1" lang="ko-KR" altLang="en-US" dirty="0"/>
              <a:t>센서 두개의 압력</a:t>
            </a:r>
            <a:r>
              <a:rPr kumimoji="1" lang="en-US" altLang="ko-KR" dirty="0"/>
              <a:t>(force)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이상일때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4.</a:t>
            </a:r>
            <a:r>
              <a:rPr kumimoji="1" lang="ko-KR" altLang="en-US" dirty="0"/>
              <a:t> 외출 모드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모든 기기 끄기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5.</a:t>
            </a:r>
            <a:r>
              <a:rPr kumimoji="1" lang="ko-KR" altLang="en-US" dirty="0"/>
              <a:t> 귀가 모드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모든 기기 켜고 힙합 음악 틀기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59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75239-FBEC-D749-85C6-9A8B4C7C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설명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ko-KR" altLang="en-US" dirty="0" err="1"/>
              <a:t>임베디드</a:t>
            </a:r>
            <a:r>
              <a:rPr kumimoji="1" lang="en-US" altLang="ko-KR" dirty="0"/>
              <a:t>_</a:t>
            </a:r>
            <a:r>
              <a:rPr kumimoji="1" lang="ko-KR" altLang="en-US" dirty="0" err="1"/>
              <a:t>코드및회로도</a:t>
            </a:r>
            <a:r>
              <a:rPr kumimoji="1" lang="en-US" altLang="ko-KR" dirty="0"/>
              <a:t>_</a:t>
            </a:r>
            <a:r>
              <a:rPr kumimoji="1" lang="ko-KR" altLang="en-US" dirty="0"/>
              <a:t>실제사진포함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253EB-F54F-024C-BA46-10183F7D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구현된 모든 기기에 대한 소스코드</a:t>
            </a:r>
            <a:endParaRPr kumimoji="1" lang="en-US" altLang="ko-KR" dirty="0"/>
          </a:p>
          <a:p>
            <a:r>
              <a:rPr kumimoji="1" lang="ko-KR" altLang="en-US" dirty="0"/>
              <a:t>구현된 모든 기기의 회로도</a:t>
            </a:r>
            <a:endParaRPr kumimoji="1" lang="en-US" altLang="ko-KR" dirty="0"/>
          </a:p>
          <a:p>
            <a:r>
              <a:rPr kumimoji="1" lang="ko-KR" altLang="en-US" dirty="0"/>
              <a:t>구현된 모든 기기의 실제 자취방에서의 위치를 찍은 사진</a:t>
            </a:r>
          </a:p>
        </p:txBody>
      </p:sp>
    </p:spTree>
    <p:extLst>
      <p:ext uri="{BB962C8B-B14F-4D97-AF65-F5344CB8AC3E}">
        <p14:creationId xmlns:p14="http://schemas.microsoft.com/office/powerpoint/2010/main" val="405448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75239-FBEC-D749-85C6-9A8B4C7C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파일 설명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en-US" altLang="ko-KR" sz="4000" dirty="0" err="1"/>
              <a:t>google_home</a:t>
            </a:r>
            <a:r>
              <a:rPr kumimoji="1" lang="ko-KR" altLang="en-US" sz="4000" dirty="0"/>
              <a:t>과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연결된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기존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기기들</a:t>
            </a:r>
            <a:r>
              <a:rPr kumimoji="1" lang="en-US" altLang="ko-KR" sz="4000" dirty="0"/>
              <a:t>_</a:t>
            </a:r>
            <a:r>
              <a:rPr kumimoji="1" lang="ko-KR" altLang="en-US" sz="4000" dirty="0" err="1"/>
              <a:t>연동사진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253EB-F54F-024C-BA46-10183F7D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구글 홈에 연결된 기존 기업들의 제품이 어떻게 무슨 </a:t>
            </a:r>
            <a:r>
              <a:rPr kumimoji="1" lang="ko-KR" altLang="en-US" dirty="0" err="1"/>
              <a:t>어플을</a:t>
            </a:r>
            <a:r>
              <a:rPr kumimoji="1" lang="ko-KR" altLang="en-US" dirty="0"/>
              <a:t> 통해서 연결되었는지 보여주는 </a:t>
            </a:r>
            <a:r>
              <a:rPr kumimoji="1" lang="ko-KR" altLang="en-US" dirty="0" err="1"/>
              <a:t>스크린샷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20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75239-FBEC-D749-85C6-9A8B4C7C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설명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ko-KR" altLang="en-US" dirty="0" err="1"/>
              <a:t>구글홈앱</a:t>
            </a:r>
            <a:r>
              <a:rPr kumimoji="1" lang="en-US" altLang="ko-KR" dirty="0"/>
              <a:t>_</a:t>
            </a:r>
            <a:r>
              <a:rPr kumimoji="1" lang="ko-KR" altLang="en-US" dirty="0" err="1"/>
              <a:t>설정사진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253EB-F54F-024C-BA46-10183F7D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사용자 마다 원하는 루틴이 다르기에 사용자 스스로가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루틴은 스스로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할 수 있다는 것을 보여주기 위해 </a:t>
            </a:r>
            <a:r>
              <a:rPr kumimoji="1" lang="ko-KR" altLang="en-US" dirty="0" err="1"/>
              <a:t>구글홈의</a:t>
            </a:r>
            <a:r>
              <a:rPr kumimoji="1" lang="ko-KR" altLang="en-US" dirty="0"/>
              <a:t> 명령어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단계에 대한 모든 화면을 스크린 </a:t>
            </a:r>
            <a:r>
              <a:rPr kumimoji="1" lang="ko-KR" altLang="en-US" dirty="0" err="1"/>
              <a:t>캡쳐함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05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75239-FBEC-D749-85C6-9A8B4C7C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설명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ko-KR" altLang="en-US" sz="4000" dirty="0" err="1"/>
              <a:t>구글홈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루틴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설정된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화면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253EB-F54F-024C-BA46-10183F7D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각각의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루틴이 어떻게 설정되어 있고 어떤 기기가 작동하는지 설정되어 있는 화면의 </a:t>
            </a:r>
            <a:r>
              <a:rPr kumimoji="1" lang="ko-KR" altLang="en-US" dirty="0" err="1"/>
              <a:t>스크린샷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12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75239-FBEC-D749-85C6-9A8B4C7C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설명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ko-KR" altLang="en-US" sz="4000" dirty="0" err="1"/>
              <a:t>구글홈에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등록된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기기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확인</a:t>
            </a:r>
            <a:r>
              <a:rPr kumimoji="1" lang="en-US" altLang="ko-KR" sz="4000" dirty="0"/>
              <a:t>_</a:t>
            </a:r>
            <a:r>
              <a:rPr kumimoji="1" lang="ko-KR" altLang="en-US" sz="4000" dirty="0"/>
              <a:t>화면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253EB-F54F-024C-BA46-10183F7D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기존의 기업 상품들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우리가 등록한 </a:t>
            </a:r>
            <a:r>
              <a:rPr kumimoji="1" lang="ko-KR" altLang="en-US" dirty="0" err="1"/>
              <a:t>아두이노</a:t>
            </a:r>
            <a:r>
              <a:rPr kumimoji="1" lang="ko-KR" altLang="en-US" dirty="0"/>
              <a:t> 기기들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/>
              <a:t>총 </a:t>
            </a:r>
            <a:r>
              <a:rPr kumimoji="1" lang="en-US" altLang="ko-KR" dirty="0"/>
              <a:t>7</a:t>
            </a:r>
            <a:r>
              <a:rPr kumimoji="1" lang="ko-KR" altLang="en-US" dirty="0"/>
              <a:t>개가 구글 홈 상에서 어떻게 등록되어 있는지 보여준다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148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E5F61-99A2-3D49-8CA1-FDDF3989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전체적인 통신 프로토콜 정리</a:t>
            </a:r>
            <a:r>
              <a:rPr kumimoji="1" lang="en-US" altLang="ko-KR" dirty="0"/>
              <a:t>(1)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4CA01-13CA-784E-B768-F110814D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6005" cy="4351338"/>
          </a:xfrm>
        </p:spPr>
        <p:txBody>
          <a:bodyPr/>
          <a:lstStyle/>
          <a:p>
            <a:r>
              <a:rPr kumimoji="1" lang="ko-KR" altLang="en-US" dirty="0"/>
              <a:t>구글 홈에 트리거를 주는 </a:t>
            </a:r>
            <a:r>
              <a:rPr kumimoji="1" lang="ko-KR" altLang="en-US" dirty="0" err="1"/>
              <a:t>아두이노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플렛폼의</a:t>
            </a:r>
            <a:r>
              <a:rPr kumimoji="1" lang="ko-KR" altLang="en-US" dirty="0"/>
              <a:t> 통신 프로토콜 정리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자취방 안에 </a:t>
            </a:r>
            <a:r>
              <a:rPr kumimoji="1" lang="en-US" altLang="ko-KR" dirty="0"/>
              <a:t>2.6GHz</a:t>
            </a:r>
            <a:r>
              <a:rPr kumimoji="1" lang="ko-KR" altLang="en-US" dirty="0"/>
              <a:t> 단위의 </a:t>
            </a:r>
            <a:r>
              <a:rPr kumimoji="1" lang="en-US" altLang="ko-KR" dirty="0" err="1"/>
              <a:t>Wifi</a:t>
            </a:r>
            <a:r>
              <a:rPr kumimoji="1" lang="en-US" altLang="ko-KR" dirty="0"/>
              <a:t> </a:t>
            </a:r>
            <a:r>
              <a:rPr kumimoji="1" lang="ko-KR" altLang="en-US" dirty="0"/>
              <a:t>범위 안에서 동작한다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SD</a:t>
            </a:r>
            <a:r>
              <a:rPr kumimoji="1" lang="ko-KR" altLang="en-US" dirty="0"/>
              <a:t>카드를 부탁한 </a:t>
            </a:r>
            <a:r>
              <a:rPr kumimoji="1" lang="ko-KR" altLang="en-US" dirty="0" err="1"/>
              <a:t>아두이노가</a:t>
            </a:r>
            <a:r>
              <a:rPr kumimoji="1" lang="ko-KR" altLang="en-US" dirty="0"/>
              <a:t> 서버의 역할을 하여 임시의 서버를 구축을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이어 각종 센서를 부착하고 있는 </a:t>
            </a:r>
            <a:r>
              <a:rPr kumimoji="1" lang="ko-KR" altLang="en-US" dirty="0" err="1"/>
              <a:t>아두이노들이</a:t>
            </a:r>
            <a:r>
              <a:rPr kumimoji="1" lang="ko-KR" altLang="en-US" dirty="0"/>
              <a:t> 클라이언트로 서버에 등록되어 센서들을 통해 지속적으로 </a:t>
            </a:r>
            <a:r>
              <a:rPr kumimoji="1" lang="en-US" altLang="ko-KR" dirty="0"/>
              <a:t>check</a:t>
            </a:r>
            <a:r>
              <a:rPr kumimoji="1" lang="ko-KR" altLang="en-US" dirty="0"/>
              <a:t>하는 값이 지정한 특정 </a:t>
            </a:r>
            <a:r>
              <a:rPr kumimoji="1" lang="en-US" altLang="ko-KR" dirty="0" err="1"/>
              <a:t>thresold</a:t>
            </a:r>
            <a:r>
              <a:rPr kumimoji="1" lang="ko-KR" altLang="en-US" dirty="0"/>
              <a:t>보다 높아진다면 서버 </a:t>
            </a:r>
            <a:r>
              <a:rPr kumimoji="1" lang="ko-KR" altLang="en-US" dirty="0" err="1"/>
              <a:t>아두이노에게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char </a:t>
            </a:r>
            <a:r>
              <a:rPr kumimoji="1" lang="ko-KR" altLang="en-US" dirty="0"/>
              <a:t>형태의 데이터를 전송하여 서버 </a:t>
            </a:r>
            <a:r>
              <a:rPr kumimoji="1" lang="ko-KR" altLang="en-US" dirty="0" err="1"/>
              <a:t>아두이노의</a:t>
            </a:r>
            <a:r>
              <a:rPr kumimoji="1" lang="ko-KR" altLang="en-US" dirty="0"/>
              <a:t> 동작을 야기한다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서버 </a:t>
            </a:r>
            <a:r>
              <a:rPr kumimoji="1" lang="ko-KR" altLang="en-US" dirty="0" err="1"/>
              <a:t>아두이노는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char</a:t>
            </a:r>
            <a:r>
              <a:rPr kumimoji="1" lang="ko-KR" altLang="en-US" dirty="0"/>
              <a:t> 형태의 데이터를 받아 연결되어 있는 </a:t>
            </a:r>
            <a:r>
              <a:rPr kumimoji="1" lang="en-US" altLang="ko-KR" dirty="0"/>
              <a:t>SD</a:t>
            </a:r>
            <a:r>
              <a:rPr kumimoji="1" lang="ko-KR" altLang="en-US" dirty="0"/>
              <a:t>카드의 해당 </a:t>
            </a:r>
            <a:r>
              <a:rPr kumimoji="1" lang="en-US" altLang="ko-KR" dirty="0"/>
              <a:t>.wav</a:t>
            </a:r>
            <a:r>
              <a:rPr kumimoji="1" lang="ko-KR" altLang="en-US" dirty="0"/>
              <a:t>파일을 스피커를 통해 재생하게 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해당 재생 파일은 구글 홈의 루틴 작동을 야기하게 된다</a:t>
            </a:r>
            <a:r>
              <a:rPr kumimoji="1"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16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727</Words>
  <Application>Microsoft Macintosh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자료정리 설명 파일</vt:lpstr>
      <vt:lpstr>프로젝트 최종 구글홈에 등록된 기기</vt:lpstr>
      <vt:lpstr>최종 구현 모드 (모드에 대한 사진 다 첨부함)</vt:lpstr>
      <vt:lpstr>파일 설명: 임베디드_코드및회로도_실제사진포함</vt:lpstr>
      <vt:lpstr>파일 설명: google_home과_연결된_기존_기기들_연동사진</vt:lpstr>
      <vt:lpstr>파일 설명: 구글홈앱_설정사진</vt:lpstr>
      <vt:lpstr>파일 설명: 구글홈_루틴_설정된_화면</vt:lpstr>
      <vt:lpstr>파일 설명: 구글홈에_등록된_기기_확인_화면</vt:lpstr>
      <vt:lpstr>전체적인 통신 프로토콜 정리(1)</vt:lpstr>
      <vt:lpstr>전체적인 통신 프로토콜 정리(2)</vt:lpstr>
      <vt:lpstr>각 기기의 중요 동작 방식 설명  “study_mode_pressure_sensor_wifi_client”기기</vt:lpstr>
      <vt:lpstr>각 기기의 중요 동작 방식 설명  “dust_sensor_wifi_client”기기</vt:lpstr>
      <vt:lpstr>각 기기의 중요 동작 방식 설명  “ultrasonic_sensor_wifi_client”기기</vt:lpstr>
      <vt:lpstr>각 기기의 중요 동작 방식 설명  “google_home_lightbulbs”기기</vt:lpstr>
      <vt:lpstr>각 기기의 중요 동작 방식 설명  “google_home_switch”기기</vt:lpstr>
      <vt:lpstr>각 기기의 중요 동작 방식 설명  “방석센서”기기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자료정리 설명 파일</dc:title>
  <dc:creator>長谷川 裕太</dc:creator>
  <cp:lastModifiedBy>長谷川 裕太</cp:lastModifiedBy>
  <cp:revision>8</cp:revision>
  <dcterms:created xsi:type="dcterms:W3CDTF">2019-06-07T15:11:48Z</dcterms:created>
  <dcterms:modified xsi:type="dcterms:W3CDTF">2019-06-14T12:50:26Z</dcterms:modified>
</cp:coreProperties>
</file>