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A2A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5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245F-0C13-4E40-84C2-2036683E078D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730E-6646-4750-A923-856E1836A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6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4425" y="274035"/>
            <a:ext cx="8001606" cy="2592288"/>
            <a:chOff x="755578" y="1544214"/>
            <a:chExt cx="8001606" cy="2592288"/>
          </a:xfrm>
        </p:grpSpPr>
        <p:sp>
          <p:nvSpPr>
            <p:cNvPr id="7" name="Rectangle 6"/>
            <p:cNvSpPr/>
            <p:nvPr/>
          </p:nvSpPr>
          <p:spPr>
            <a:xfrm>
              <a:off x="755578" y="1544214"/>
              <a:ext cx="3888430" cy="2592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Flag of India - Wikiped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752" y="1544214"/>
              <a:ext cx="3888432" cy="25922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755578" y="1544214"/>
              <a:ext cx="3888430" cy="2592288"/>
              <a:chOff x="755578" y="1544214"/>
              <a:chExt cx="3888430" cy="25922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55578" y="1544214"/>
                <a:ext cx="3888430" cy="792088"/>
              </a:xfrm>
              <a:prstGeom prst="rect">
                <a:avLst/>
              </a:prstGeom>
              <a:solidFill>
                <a:srgbClr val="007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5578" y="3344414"/>
                <a:ext cx="3888430" cy="792088"/>
              </a:xfrm>
              <a:prstGeom prst="rect">
                <a:avLst/>
              </a:prstGeom>
              <a:solidFill>
                <a:srgbClr val="9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30" name="Picture 6" descr="D:\Faraz\Web\img\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8" y="2336303"/>
                <a:ext cx="1008110" cy="1008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3430680"/>
            <a:ext cx="8004175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CeyUP8_GBysLTgKfcd-ffFMl1LXkj9ZwgY-2CTyaG_RllabQzJZ2-oofduQb6eYQhU-D8MS13Gv17YbKFsPtk2yACDUsm7p7_1ifgkiK_UOirlCIStoHJmM6S1iRgal9KobRKmn-dvXsTU6qh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t="9971" r="46256" b="8724"/>
          <a:stretch/>
        </p:blipFill>
        <p:spPr bwMode="auto">
          <a:xfrm>
            <a:off x="2483768" y="764704"/>
            <a:ext cx="4666891" cy="5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 ERP</dc:creator>
  <cp:lastModifiedBy>PROC ERP</cp:lastModifiedBy>
  <cp:revision>3</cp:revision>
  <dcterms:created xsi:type="dcterms:W3CDTF">2022-07-28T09:59:22Z</dcterms:created>
  <dcterms:modified xsi:type="dcterms:W3CDTF">2022-07-28T11:58:28Z</dcterms:modified>
</cp:coreProperties>
</file>