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62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03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26AF-1839-434D-A275-B4C1D35BD15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BC16D9-E6D3-4847-B379-68E5A733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FBAA-3C10-596B-A5BE-F643F8CF7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FastFood</a:t>
            </a:r>
            <a:r>
              <a:rPr lang="en-US" dirty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123964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ABC6-88F9-F9B8-6E00-F36199F7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RKS vs. </a:t>
            </a:r>
            <a:r>
              <a:rPr lang="en-US" dirty="0" err="1"/>
              <a:t>FastFood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3B5F-98C3-D31E-0529-0E643609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FastFood</a:t>
            </a:r>
            <a:r>
              <a:rPr lang="en-US" dirty="0"/>
              <a:t> and RKS implementations with each other measuring approximation error, projection time, and overall accuracy.</a:t>
            </a:r>
          </a:p>
          <a:p>
            <a:r>
              <a:rPr lang="en-US" dirty="0"/>
              <a:t>Replicating paper results, graphs, and reinforcing personal understanding of algorithms.</a:t>
            </a:r>
          </a:p>
          <a:p>
            <a:r>
              <a:rPr lang="en-US" dirty="0"/>
              <a:t>Implementations:</a:t>
            </a:r>
          </a:p>
          <a:p>
            <a:pPr lvl="1"/>
            <a:r>
              <a:rPr lang="en-US" dirty="0"/>
              <a:t>Scikit-Learn-extra </a:t>
            </a:r>
            <a:r>
              <a:rPr lang="en-US" dirty="0" err="1"/>
              <a:t>FastFood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Scikit-Learn Approximation RBF Sampler</a:t>
            </a:r>
          </a:p>
          <a:p>
            <a:pPr lvl="1"/>
            <a:r>
              <a:rPr lang="en-US" dirty="0"/>
              <a:t>Personal RKS implementation</a:t>
            </a:r>
          </a:p>
          <a:p>
            <a:pPr lvl="1"/>
            <a:r>
              <a:rPr lang="en-US" dirty="0"/>
              <a:t>Structured-Nets </a:t>
            </a:r>
            <a:r>
              <a:rPr lang="en-US" dirty="0" err="1"/>
              <a:t>FastFood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/>
              <a:t>OnLearningTheKernel</a:t>
            </a:r>
            <a:r>
              <a:rPr lang="en-US" dirty="0"/>
              <a:t> </a:t>
            </a:r>
            <a:r>
              <a:rPr lang="en-US" dirty="0" err="1"/>
              <a:t>FastFood</a:t>
            </a:r>
            <a:r>
              <a:rPr lang="en-US" dirty="0"/>
              <a:t> implementation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5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393A-5FAC-4588-1D7B-5323F3FE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8A0B-E058-7221-8482-EF30767F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4,000 random data points, dim=10, pulled from normal distribution</a:t>
            </a:r>
          </a:p>
          <a:p>
            <a:r>
              <a:rPr lang="en-US" dirty="0"/>
              <a:t>Fit and transformed personal RKS, RBF Sampler, and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FastFood</a:t>
            </a:r>
            <a:endParaRPr lang="en-US" dirty="0"/>
          </a:p>
          <a:p>
            <a:r>
              <a:rPr lang="en-US" dirty="0"/>
              <a:t>Expansion dimensions: [16,32,64,128,512,1024,2048,4096,8192]</a:t>
            </a:r>
          </a:p>
          <a:p>
            <a:r>
              <a:rPr lang="en-US" dirty="0"/>
              <a:t>Error Function: </a:t>
            </a:r>
          </a:p>
          <a:p>
            <a:endParaRPr lang="en-US" dirty="0"/>
          </a:p>
          <a:p>
            <a:r>
              <a:rPr lang="en-US" dirty="0"/>
              <a:t>Graph Generated: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FFA63-03DE-C926-83B1-4C23AE3B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332586"/>
            <a:ext cx="2940201" cy="768389"/>
          </a:xfrm>
          <a:prstGeom prst="rect">
            <a:avLst/>
          </a:prstGeom>
        </p:spPr>
      </p:pic>
      <p:pic>
        <p:nvPicPr>
          <p:cNvPr id="7" name="Picture 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C0DCA61-B5ED-6784-6CCA-D7FA84293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560" y="4732543"/>
            <a:ext cx="2441285" cy="1928446"/>
          </a:xfrm>
          <a:prstGeom prst="rect">
            <a:avLst/>
          </a:prstGeom>
        </p:spPr>
      </p:pic>
      <p:pic>
        <p:nvPicPr>
          <p:cNvPr id="9" name="Picture 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A5E3AEF7-718E-1D9D-DFE0-66509B949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40" y="4732543"/>
            <a:ext cx="2361633" cy="1859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523A21-FECA-3896-6BC9-3D3BC6BC1CFB}"/>
              </a:ext>
            </a:extLst>
          </p:cNvPr>
          <p:cNvSpPr txBox="1"/>
          <p:nvPr/>
        </p:nvSpPr>
        <p:spPr>
          <a:xfrm>
            <a:off x="6484562" y="4268671"/>
            <a:ext cx="18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Results</a:t>
            </a:r>
          </a:p>
        </p:txBody>
      </p:sp>
    </p:spTree>
    <p:extLst>
      <p:ext uri="{BB962C8B-B14F-4D97-AF65-F5344CB8AC3E}">
        <p14:creationId xmlns:p14="http://schemas.microsoft.com/office/powerpoint/2010/main" val="146120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3E7D-61DF-7544-3361-3F00ADB1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4A3A-5392-1660-6FF2-52498364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 and Iris data sets as training data</a:t>
            </a:r>
          </a:p>
          <a:p>
            <a:pPr lvl="1"/>
            <a:r>
              <a:rPr lang="en-US" dirty="0"/>
              <a:t>Applied Standard Scalar to data</a:t>
            </a:r>
          </a:p>
          <a:p>
            <a:r>
              <a:rPr lang="en-US" dirty="0"/>
              <a:t>Linear SVC with RBF Kernel, personal RKS, and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FastFood</a:t>
            </a:r>
            <a:endParaRPr lang="en-US" dirty="0"/>
          </a:p>
          <a:p>
            <a:r>
              <a:rPr lang="en-US" dirty="0"/>
              <a:t>Expansion Dimensions: [512, 1024, 2048, 4096], Scale = 20</a:t>
            </a:r>
          </a:p>
          <a:p>
            <a:r>
              <a:rPr lang="en-US" dirty="0"/>
              <a:t>Measured Accuracy between projections:</a:t>
            </a:r>
          </a:p>
        </p:txBody>
      </p:sp>
      <p:pic>
        <p:nvPicPr>
          <p:cNvPr id="5" name="Picture 4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2FAA244-3177-A733-0879-1BAC13F1C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18" y="4294316"/>
            <a:ext cx="3119761" cy="2464395"/>
          </a:xfrm>
          <a:prstGeom prst="rect">
            <a:avLst/>
          </a:prstGeom>
        </p:spPr>
      </p:pic>
      <p:pic>
        <p:nvPicPr>
          <p:cNvPr id="7" name="Picture 6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1C8BFF5-D365-B17F-02A1-7F3CB350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5" y="4344698"/>
            <a:ext cx="3119762" cy="24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9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C200-7662-8B11-F2E4-6C17C419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2B2D-2662-99C5-FAC9-3C0BD45B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55356" cy="3880773"/>
          </a:xfrm>
        </p:spPr>
        <p:txBody>
          <a:bodyPr/>
          <a:lstStyle/>
          <a:p>
            <a:r>
              <a:rPr lang="en-US" dirty="0"/>
              <a:t>20,000 data points, dim = 256, from normal distribution</a:t>
            </a:r>
          </a:p>
          <a:p>
            <a:r>
              <a:rPr lang="en-US" dirty="0"/>
              <a:t>RBF Sampler, personal RKS,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FastFood</a:t>
            </a:r>
            <a:r>
              <a:rPr lang="en-US" dirty="0"/>
              <a:t>, structure-nets </a:t>
            </a:r>
            <a:r>
              <a:rPr lang="en-US" dirty="0" err="1"/>
              <a:t>FastFood</a:t>
            </a:r>
            <a:r>
              <a:rPr lang="en-US" dirty="0"/>
              <a:t>, </a:t>
            </a:r>
            <a:r>
              <a:rPr lang="en-US" dirty="0" err="1"/>
              <a:t>OnLearningTheKernel</a:t>
            </a:r>
            <a:r>
              <a:rPr lang="en-US" dirty="0"/>
              <a:t> </a:t>
            </a:r>
            <a:r>
              <a:rPr lang="en-US" dirty="0" err="1"/>
              <a:t>FastFood</a:t>
            </a:r>
            <a:endParaRPr lang="en-US" dirty="0"/>
          </a:p>
          <a:p>
            <a:r>
              <a:rPr lang="en-US" dirty="0"/>
              <a:t>Timed projection/transform operation</a:t>
            </a:r>
          </a:p>
          <a:p>
            <a:r>
              <a:rPr lang="en-US" dirty="0"/>
              <a:t>Graphed feature projection dimension vs. transformation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6F4A75C-2B8E-7822-D825-27EED8569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18" y="976695"/>
            <a:ext cx="6539479" cy="4904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2DA01-E97D-73C0-4550-639597319978}"/>
              </a:ext>
            </a:extLst>
          </p:cNvPr>
          <p:cNvSpPr txBox="1"/>
          <p:nvPr/>
        </p:nvSpPr>
        <p:spPr>
          <a:xfrm>
            <a:off x="5658318" y="5881304"/>
            <a:ext cx="5856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OnLearningTheKernel</a:t>
            </a:r>
            <a:r>
              <a:rPr lang="en-US" dirty="0"/>
              <a:t> has strange projection time for first dimension but after that matches structured-nets </a:t>
            </a:r>
            <a:r>
              <a:rPr lang="en-US" dirty="0" err="1"/>
              <a:t>FastFood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58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7708-C289-8FB7-7899-5DF8A444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0DB1-B968-1887-3EA1-DCF36F83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Leveraging GPU with a custom-built function using </a:t>
            </a:r>
            <a:r>
              <a:rPr lang="en-US" dirty="0" err="1"/>
              <a:t>cpp</a:t>
            </a:r>
            <a:r>
              <a:rPr lang="en-US" dirty="0"/>
              <a:t> and </a:t>
            </a:r>
            <a:r>
              <a:rPr lang="en-US" dirty="0" err="1"/>
              <a:t>cuda</a:t>
            </a:r>
            <a:r>
              <a:rPr lang="en-US" dirty="0"/>
              <a:t> to perform Walsh-Hadamard transform increases compute speed significantly.</a:t>
            </a:r>
          </a:p>
          <a:p>
            <a:r>
              <a:rPr lang="en-US" dirty="0"/>
              <a:t>As dimension increases, approximation error for FF and RKS compared to an RBF kernel approaches 0, replicates paper findings.</a:t>
            </a:r>
          </a:p>
          <a:p>
            <a:r>
              <a:rPr lang="en-US" dirty="0"/>
              <a:t>As expansion dimension increases, FF and RKS are able to reach close to accuracy set by a RBF kernel in a linear SVC when training on MNIST and Iris</a:t>
            </a:r>
          </a:p>
          <a:p>
            <a:r>
              <a:rPr lang="en-US" dirty="0"/>
              <a:t>As RKS implementations projection time increases with dimension, FF starts faster and continues to project faster then RKS as dimensions increase.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24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298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FastFood Report</vt:lpstr>
      <vt:lpstr>RKS vs. FastFood</vt:lpstr>
      <vt:lpstr>Approximation  Error</vt:lpstr>
      <vt:lpstr>Projection Performance</vt:lpstr>
      <vt:lpstr>Projection Time</vt:lpstr>
      <vt:lpstr>Outcomes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Bates</dc:creator>
  <cp:lastModifiedBy>Robert Bates</cp:lastModifiedBy>
  <cp:revision>7</cp:revision>
  <dcterms:created xsi:type="dcterms:W3CDTF">2024-10-13T02:46:12Z</dcterms:created>
  <dcterms:modified xsi:type="dcterms:W3CDTF">2024-10-13T18:12:28Z</dcterms:modified>
</cp:coreProperties>
</file>