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2136b31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2136b31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2136b31c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2136b31c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136b31c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136b31c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2136b31c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2136b31c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2136b31c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2136b31c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2136b31c0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2136b31c0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136b31c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136b31c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136b31c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2136b31c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loof.de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ダイスウェア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楽しくパスフレーズを作りましょう！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自己紹介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名前: アレクサンダー・パリス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現在職場:　- AFN沖縄 （メンテナンススーパーバイザー</a:t>
            </a:r>
            <a:r>
              <a:rPr lang="en"/>
              <a:t>）</a:t>
            </a:r>
            <a:br>
              <a:rPr lang="en"/>
            </a:br>
            <a:r>
              <a:rPr lang="en"/>
              <a:t>		　 </a:t>
            </a:r>
            <a:r>
              <a:rPr lang="en"/>
              <a:t>- 将軍スパーク（</a:t>
            </a:r>
            <a:r>
              <a:rPr lang="en"/>
              <a:t>SWE）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Mastodon: @gloof11@discuss.systems</a:t>
            </a:r>
            <a:br>
              <a:rPr lang="en"/>
            </a:br>
            <a:r>
              <a:rPr lang="en"/>
              <a:t>GitHub: gloof11</a:t>
            </a:r>
            <a:br>
              <a:rPr lang="en"/>
            </a:br>
            <a:r>
              <a:rPr lang="en"/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https://gloof.dev/</a:t>
            </a:r>
            <a:br>
              <a:rPr lang="en"/>
            </a:br>
            <a:r>
              <a:rPr lang="en"/>
              <a:t>X: @gloof11 （ほぼミームリツイート）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ダイスウェアとはなに？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パスフレーズの作り方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サイコロを振ってランダムな単語のリストから</a:t>
            </a:r>
            <a:r>
              <a:rPr lang="en"/>
              <a:t>単語</a:t>
            </a:r>
            <a:r>
              <a:rPr lang="en"/>
              <a:t>を選び、それらを組み合わせてパスフレーズを作成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パスワードだけでいいんじゃない？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セキュリティが強いと思われたパスワードは意外と弱い</a:t>
            </a:r>
            <a:br>
              <a:rPr lang="en"/>
            </a:br>
            <a:r>
              <a:rPr lang="en"/>
              <a:t>	</a:t>
            </a:r>
            <a:r>
              <a:rPr lang="en" sz="1500"/>
              <a:t>Tr0ub4dor!</a:t>
            </a:r>
            <a:r>
              <a:rPr lang="en" sz="1500"/>
              <a:t> ＜ー解析されるまでの時間: ７日。ディクショナリー攻撃に弱い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セキュリティが強いパスワードは非常に覚えづらい</a:t>
            </a:r>
            <a:br>
              <a:rPr lang="en" sz="1600"/>
            </a:br>
            <a:r>
              <a:rPr lang="en" sz="1600"/>
              <a:t>	!hFDM5yAvNy!8B＜ー解析されるまでの時間: 数世紀、だが中々覚えづらい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パスフレーズは両方得ます！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correct horse battery staple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解析されるまでの時間: 数世紀、と覚えやすい！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なぜダイスウェアは安全で覚えやすい？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エントロピー：パスワードやパスフレーズのランダム性を示す指標</a:t>
            </a:r>
            <a:br>
              <a:rPr lang="en"/>
            </a:br>
            <a:r>
              <a:rPr lang="en"/>
              <a:t>	</a:t>
            </a:r>
            <a:r>
              <a:rPr lang="en" sz="1600"/>
              <a:t>janitor regally oil antiquely = 106.62 bits</a:t>
            </a:r>
            <a:br>
              <a:rPr lang="en" sz="1600"/>
            </a:br>
            <a:r>
              <a:rPr lang="en" sz="1600"/>
              <a:t>	2@rL@4GJD2V&amp;vsxm8o7BMy = 94.11 bits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単語の位置は完全にランダムで自分で考えるフレーズより強いがち</a:t>
            </a:r>
            <a:br>
              <a:rPr lang="en" sz="1600"/>
            </a:br>
            <a:r>
              <a:rPr lang="en" sz="1600"/>
              <a:t>	</a:t>
            </a:r>
            <a:r>
              <a:rPr lang="en" sz="1400"/>
              <a:t>なになに＋恋人の生年： (videogameplayer1999) </a:t>
            </a:r>
            <a:br>
              <a:rPr lang="en" sz="1400"/>
            </a:br>
            <a:r>
              <a:rPr lang="en" sz="1400"/>
              <a:t>	よく使われるフレーズ（歌詞、表現）：(Do you wanna build a snowman ♪, isseki ni chou)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いつパスフレーズを使えばいい？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パスワードマネージャーのマスターパスワード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頻繁にパスワードを打つシステム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パスワードマネージャーが使えないとき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Wi-Fiパスワード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Tell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https://bitwarden.com/ja-jp/password-generator/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注意点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単語のリストが的確な長さを確認して</a:t>
            </a:r>
            <a:br>
              <a:rPr lang="en"/>
            </a:br>
            <a:r>
              <a:rPr lang="en"/>
              <a:t>	</a:t>
            </a:r>
            <a:r>
              <a:rPr lang="en" sz="1600"/>
              <a:t>少なくとも７７７６単語のリストはセーフ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必ず空白や区切り文字を使って</a:t>
            </a:r>
            <a:br>
              <a:rPr lang="en" sz="1600"/>
            </a:br>
            <a:r>
              <a:rPr lang="en" sz="1600"/>
              <a:t>	in put clammy ー＞</a:t>
            </a:r>
            <a:r>
              <a:rPr lang="en" sz="1600"/>
              <a:t>input clammy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4単語からはベスト</a:t>
            </a:r>
            <a:br>
              <a:rPr lang="en" sz="1600"/>
            </a:br>
            <a:r>
              <a:rPr lang="en" sz="1600"/>
              <a:t>	</a:t>
            </a:r>
            <a:r>
              <a:rPr lang="en" sz="1500"/>
              <a:t>４単語は一つ一つの単語に関わらず、少なくとも77 bitsのエントロピーを持ちます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