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codementor.io/ashish1dev/autonomous-cars-and-artificial-intelligence-ai-adzk2yk4x" TargetMode="External"/><Relationship Id="rId4" Type="http://schemas.openxmlformats.org/officeDocument/2006/relationships/hyperlink" Target="https://readwrite.com/2016/12/20/ai-driving-future-autonomous-cars-tl4/" TargetMode="External"/><Relationship Id="rId5" Type="http://schemas.openxmlformats.org/officeDocument/2006/relationships/hyperlink" Target="http://www.roboticstrends.com/article/how_ai_is_making_self_driving_cars_smarter" TargetMode="External"/><Relationship Id="rId6" Type="http://schemas.openxmlformats.org/officeDocument/2006/relationships/hyperlink" Target="https://phys.org/news/2017-10-artificial-intelligence-autonomous-cars.html" TargetMode="External"/><Relationship Id="rId7" Type="http://schemas.openxmlformats.org/officeDocument/2006/relationships/hyperlink" Target="https://www.theengineer.co.uk/ai-autonomous-car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tP7VdxVY6UQ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Autonomous Cars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Tanner, Jake, Gerardo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Cited..</a:t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https://www.codementor.io/ashish1dev/autonomous-cars-and-artificial-intelligence-ai-adzk2yk4x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https://readwrite.com/2016/12/20/ai-driving-future-autonomous-cars-tl4/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http://www.roboticstrends.com/article/how_ai_is_making_self_driving_cars_smarter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https://phys.org/news/2017-10-artificial-intelligence-autonomous-cars.html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https://www.theengineer.co.uk/ai-autonomous-cars/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2125" y="1419900"/>
            <a:ext cx="4801875" cy="310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they work .. 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12175" y="1307850"/>
            <a:ext cx="4230000" cy="3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Autonomous cars (driverless, self-driving, auto-</a:t>
            </a:r>
            <a:r>
              <a:rPr lang="en"/>
              <a:t>driving</a:t>
            </a:r>
            <a:r>
              <a:rPr lang="en"/>
              <a:t>, etc.) have an arsenal of </a:t>
            </a:r>
            <a:r>
              <a:rPr lang="en"/>
              <a:t>information</a:t>
            </a:r>
            <a:r>
              <a:rPr lang="en"/>
              <a:t> </a:t>
            </a:r>
            <a:r>
              <a:rPr lang="en"/>
              <a:t>gathering</a:t>
            </a:r>
            <a:r>
              <a:rPr lang="en"/>
              <a:t> tools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LIDAR (Laser Illuminating Detection and Ranging) system that create a 3D model of the surrounding </a:t>
            </a:r>
            <a:r>
              <a:rPr lang="en"/>
              <a:t>environment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Short to long range radar detection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Mounted cameras and sensors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collects useful information, but it has to be processed and given meaning, which is done by artificial intelligence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Impossible to “hard-code” all if .. then </a:t>
            </a:r>
            <a:r>
              <a:rPr lang="en"/>
              <a:t>scenarios</a:t>
            </a:r>
            <a:r>
              <a:rPr lang="en"/>
              <a:t>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Car-to-car instantaneous sharing of data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Faster routes based on traffic, refueling when needed, etc.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950" y="383775"/>
            <a:ext cx="6019349" cy="40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Video.. 1:15</a:t>
            </a:r>
            <a:endParaRPr/>
          </a:p>
        </p:txBody>
      </p:sp>
      <p:sp>
        <p:nvSpPr>
          <p:cNvPr descr="CLICK HERE TO DOWNLOAD THE CAR THROTTLE MOBILE APP! http://bit.ly/CTAPPDOWNLOAD VISIT OUR SHOP: https://shop.carthrottle.com/  What’s it really like trusting a car with your life at 70mph? Alex finds out by handing over complete control to the Tesla Model S fitted with ‘Autopilot’ mode! Subscribe to Car Throttle: http://bit.ly/CTSubscribe  Follow Alex on Twitter: http://www.twitter.com/autoalex Follow Alex on Instagram: http://www.instagram.com/autoalex  ----- Follow Car Throttle -----  Subscribe to Car Throttle: http://bit.ly/CTSubscribe  On our website: http://www.carthrottle.com On Facebook: http://www.facebook.com/carthrottle On Twitter: http://www.twitter.com/carthrottle  ----- Music by -----  Tom Kent: http://www.tomkentmusic.co.uk YouTube: http://youtube.com/tomkentmusic  &quot;Midway&quot; by Ryzu/Unison Ninety9Lives: http://www.ninety9lives.com YouTube: http://www.youtube.com/Ninety9Lives" id="153" name="Shape 153" title="Testing Tesla's Autopilot System At 70mph">
            <a:hlinkClick r:id="rId3"/>
          </p:cNvPr>
          <p:cNvSpPr/>
          <p:nvPr/>
        </p:nvSpPr>
        <p:spPr>
          <a:xfrm>
            <a:off x="1827700" y="1191153"/>
            <a:ext cx="4667050" cy="3500275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why?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This technology offers the possibility of significant benefits such as: 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Reducing crashes 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Reducing congestion  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Reducing fuel consumption 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Increasing mobility for the disabled 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No road rage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Vehicle occupants could spend travel time engaged in other activities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Repurposing parking lots since these vehicles won’t need proximate parking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A.I. applications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Unlike human drivers, autonomous cars have the ability to share </a:t>
            </a:r>
            <a:r>
              <a:rPr lang="en"/>
              <a:t>experiences</a:t>
            </a:r>
            <a:r>
              <a:rPr lang="en"/>
              <a:t> and information in real time by a fluid AI </a:t>
            </a:r>
            <a:r>
              <a:rPr lang="en"/>
              <a:t>algorithm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type of active learning can allow a particular system to have an improved reaction</a:t>
            </a:r>
            <a:r>
              <a:rPr lang="en"/>
              <a:t> to a </a:t>
            </a:r>
            <a:r>
              <a:rPr lang="en"/>
              <a:t>situation that it hasn’t experienced first hand yet.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Infotainment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incorporate speech recognition, gesture recognition (including handwriting recognition), eye tracking and driver monitoring, virtual assistance, and natural language interfaces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</a:t>
            </a:r>
            <a:r>
              <a:rPr lang="en"/>
              <a:t>artificial</a:t>
            </a:r>
            <a:r>
              <a:rPr lang="en"/>
              <a:t> intelligence ...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Hardware and software are evolving at an unimaginable rate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But machine learning and artificial intelligence are lagging behind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in, there is no up-to-par standardized artificial intelligence algorithm accepted as such across the industry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company (Google, Tesla, Uber, etc ..) are developing their own deep learning algorithms, which prohibits ALL of these autonomous cars from communicating on a large scale which is vital to advancing the technology. 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</a:t>
            </a:r>
            <a:r>
              <a:rPr lang="en"/>
              <a:t>necessarily</a:t>
            </a:r>
            <a:r>
              <a:rPr lang="en"/>
              <a:t> an issue, but at the moment, highly autonomous driving (driver doesn’t really need to be paying attention..) only really works on major highways.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125" y="0"/>
            <a:ext cx="4107875" cy="22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NVIDIA DRIVE PX Pegasus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320 trillion operations a second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powered by four high-performance AI processors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 next-generation discrete GPUs with hardware created for accelerating deep learning and computer vision algorithms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Robotaxis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Today..  trunks resemble small data centers loaded with racks of computers with server-class NVIDIA GPUs running deep learning, computer vision and parallel computing algorithms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Impractical for production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Plan  is for customer to order type of car based on destination and activities planned along the way (what they want to do while in transit).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" y="-4"/>
            <a:ext cx="3877159" cy="2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1275" y="0"/>
            <a:ext cx="4032725" cy="2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911200"/>
            <a:ext cx="3877150" cy="22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1275" y="2911200"/>
            <a:ext cx="4032725" cy="22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4028350" y="1452700"/>
            <a:ext cx="951600" cy="17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So…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What’s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next?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