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cott Studley"/>
  <p:cmAuthor clrIdx="1" id="1" initials="" lastIdx="1" name="James Paolo Casej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6-03-24T19:51:17.240">
    <p:pos x="6000" y="0"/>
    <p:text>the problem with that is that It leaves very little to say for the introduction...</p:text>
  </p:cm>
  <p:cm authorId="1" idx="1" dt="2016-03-24T19:51:17.240">
    <p:pos x="6000" y="100"/>
    <p:text>Thats true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Software Design Plan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James Caseja, Gerardo Lopez, Simon Wangari, Eric Louhi, Scott Studley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classes already identified: Supplies(getSupplies, return), class Base(location, users).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Adobe Dreamweaver already has inbuilt classes and Methods. Modify the ones already there.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 chance we might have more classes (**than we plan to have depending on the complexity of the project as it moves forward**).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Diagram(s) 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Sequence diagrams mirror the use cases identified in deliverable #1.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Request Refund, make changes in financial information, approve/disapprove orders, audit transactions.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diagrams are the visual steps that the program will take to complete a specific task and also show many hurdles the program jumps to retrieve a requested item.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 many classes/methods slow down the program execution. Sequential diagrams help identify problem areas and remove redundancies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161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25" y="727100"/>
            <a:ext cx="6947749" cy="437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Project Management Plan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247525"/>
            <a:ext cx="85153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Purchase/Obtain a domain name from GoDaddy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Dreamweaver to create a website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database from MS Access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the database into dreamweaver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paypal into dreamweaver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- Spiral Model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25" y="1108475"/>
            <a:ext cx="5402750" cy="39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Process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50" y="1144125"/>
            <a:ext cx="6578325" cy="38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Process (Cont.)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50" y="1144125"/>
            <a:ext cx="6459926" cy="39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275" y="382600"/>
            <a:ext cx="5033100" cy="4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00" y="1853050"/>
            <a:ext cx="2781275" cy="27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Procedures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TESTING STRATEGIES</a:t>
            </a:r>
            <a:endParaRPr/>
          </a:p>
          <a:p>
            <a:pPr indent="-342900" lvl="0" marL="457200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AUTOMATED AND MANUAL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TESTING TYPES: UNIT, INTEGRATION, SYSTEM, END-TO-END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specifications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D.o.D. Database website that serves to both be a central hub for the military in their monetary services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functions include:</a:t>
            </a:r>
            <a:endParaRPr/>
          </a:p>
          <a:p>
            <a:pPr indent="-342900" lvl="0" marL="45720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Purchases on non-combat equipment</a:t>
            </a:r>
            <a:endParaRPr/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Travel expenses</a:t>
            </a:r>
            <a:endParaRPr/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Construction supplies,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Strategies 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a relatively small team, each member will have an idea of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each part does and how it should work regardless if they wrote the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code. Testing will be done by all developers.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Grey Box testing: Testers will focus on the inputs and outputs of the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code, but will drive the tests with an underlying understanding of the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code.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Testing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Grey Box testing, testers will apply a exploratory mindset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wander about and test each functionality as they will.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is not to imply to test randomly, just in a more free-form manner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will find faults that would not of been found with a structured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Along with manual testing methods, we will have code specifically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designed to either stress test or test for consistent outcomes.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will be beneficial since for example we need every user to be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created with the same base information.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Automation will also save a lot of time in the whole development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process compared to a manual testing alone.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automation testing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75" y="1350800"/>
            <a:ext cx="17621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152075" y="4526650"/>
            <a:ext cx="6703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https://www.atlassian.com/landing/software-testing/?tab=automated-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5725" y="459750"/>
            <a:ext cx="4494600" cy="5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44050" y="1905000"/>
            <a:ext cx="74931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Fairly straightforward, testers will continually use a functionality and 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multiple functionalities to determine if the subsystem works correctly. This will allow us to implement regression testing.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manual testing will not make replicating an error as efficient, or dependable as much as automation.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important note is that testers will NOT test their own code, that will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allow the tester to have an objective view.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types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lang="en" sz="1400" u="sng"/>
              <a:t>Unit tests</a:t>
            </a:r>
            <a:r>
              <a:rPr lang="en" sz="1400"/>
              <a:t> will be conducted for every additional functionality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lang="en" sz="1400" u="sng"/>
              <a:t>Integration testing</a:t>
            </a:r>
            <a:r>
              <a:rPr lang="en" sz="1400"/>
              <a:t> will be done for each and every update to the code,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 we can be sure with each update the existing functionalities work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with the newly added code, also we will implement bottom-up integration testing.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lang="en" sz="1400" u="sng"/>
              <a:t>System testing</a:t>
            </a:r>
            <a:r>
              <a:rPr lang="en" sz="1400"/>
              <a:t> will be done after all requirements have been met. This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will allow us to make sure everything works prior to deployment.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/>
              <a:t>End-To-End </a:t>
            </a:r>
            <a:r>
              <a:rPr lang="en" sz="1400"/>
              <a:t>testing will be done to see if the the flow of the site works as it should.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Use-Case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Spiral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tools: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Adobe Dreamweaver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Access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PayPal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GoDaddy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are we going to accomplish this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main component of this project is a website and a database.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Website for the user interface and day to day handling of the specifications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is going to be used for keeping track of the information that is accessible to the administrators for keeping track of essential information including supplies and military information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programs are we going to 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Adobe Dreamweaver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Microsoft Access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PayPal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GoDaddy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1025"/>
            <a:ext cx="739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web page will allow users to make/change requests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Admin users can access and update financial information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Accept payments online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Issue Refunds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Process funds automatically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Store all records except credit cards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Dynamic Reporting Mechanisms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Must be secure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Keep track of D.o.D budget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612925"/>
            <a:ext cx="667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Process/Edit orders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and Update Financial information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purchase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Refund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Transactions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Expenses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.JP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95" y="0"/>
            <a:ext cx="4423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20" y="0"/>
            <a:ext cx="45973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61137" l="0" r="0" t="0"/>
          <a:stretch/>
        </p:blipFill>
        <p:spPr>
          <a:xfrm>
            <a:off x="382675" y="1226775"/>
            <a:ext cx="7991000" cy="32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