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6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728200" y="1891900"/>
            <a:ext cx="6598200" cy="11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Krispy Klean’s Car Wash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746980"/>
            <a:ext cx="7628700" cy="1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Aryn Sydnor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Gerardo Lopez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Dayna Ferguson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326575"/>
            <a:ext cx="4808400" cy="4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4. Lookup Customer Account Information</a:t>
            </a:r>
            <a:endParaRPr>
              <a:solidFill>
                <a:srgbClr val="000000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Enter the Customer’s first and last name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Click the Find Customer button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Message appears with the customer ID, name,  phone number</a:t>
            </a:r>
            <a:endParaRPr sz="1400" u="sng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5" y="2688803"/>
            <a:ext cx="6353050" cy="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478200"/>
            <a:ext cx="43071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6. / 7. Clock-In/Clock-Out</a:t>
            </a:r>
            <a:endParaRPr u="sng">
              <a:solidFill>
                <a:srgbClr val="000000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lphaUcPeriod"/>
            </a:pPr>
            <a:r>
              <a:rPr lang="en">
                <a:solidFill>
                  <a:srgbClr val="000000"/>
                </a:solidFill>
              </a:rPr>
              <a:t>Enter employee ID and timesheet ID next to Clock-In/Clock-Out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lphaUcPeriod"/>
            </a:pPr>
            <a:r>
              <a:rPr lang="en">
                <a:solidFill>
                  <a:srgbClr val="000000"/>
                </a:solidFill>
              </a:rPr>
              <a:t>Click Clock-In/Clock-Out button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8. Generate Batch Report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lphaUcPeriod"/>
            </a:pPr>
            <a:r>
              <a:rPr lang="en">
                <a:solidFill>
                  <a:srgbClr val="000000"/>
                </a:solidFill>
              </a:rPr>
              <a:t>Click Get Batch Report button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lphaUcPeriod"/>
            </a:pPr>
            <a:r>
              <a:rPr lang="en">
                <a:solidFill>
                  <a:srgbClr val="000000"/>
                </a:solidFill>
              </a:rPr>
              <a:t>Displays daily batch report ID, date, check transactions, card transactions, cash out, cash in, employee ID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527" y="1154675"/>
            <a:ext cx="50480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525" y="3405675"/>
            <a:ext cx="4985000" cy="2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36138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 owned car wash company.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Wash all cars by hand. 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different car wash services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Types of employees:</a:t>
            </a:r>
            <a:endParaRPr sz="1400"/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 customer representative</a:t>
            </a:r>
            <a:endParaRPr sz="1400"/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10 washers</a:t>
            </a:r>
            <a:endParaRPr sz="1400"/>
          </a:p>
          <a:p>
            <a:pPr indent="-3175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5 dryers</a:t>
            </a:r>
            <a:endParaRPr sz="1400"/>
          </a:p>
          <a:p>
            <a:pPr indent="-31750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 manager</a:t>
            </a:r>
            <a:endParaRPr sz="14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600" y="1210625"/>
            <a:ext cx="4983101" cy="33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Database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Average number of customers: 400 per week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Average number of sales: $5,000 per week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Store all critical information required to keep their business running smoothly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Without these processes/functions: </a:t>
            </a:r>
            <a:endParaRPr>
              <a:solidFill>
                <a:srgbClr val="000000"/>
              </a:solidFill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Krispy Klean would not be able to provide their customers with </a:t>
            </a:r>
            <a:r>
              <a:rPr i="1" lang="en">
                <a:solidFill>
                  <a:srgbClr val="000000"/>
                </a:solidFill>
              </a:rPr>
              <a:t>great service </a:t>
            </a:r>
            <a:r>
              <a:rPr lang="en">
                <a:solidFill>
                  <a:srgbClr val="000000"/>
                </a:solidFill>
              </a:rPr>
              <a:t>that is </a:t>
            </a:r>
            <a:r>
              <a:rPr i="1" lang="en">
                <a:solidFill>
                  <a:srgbClr val="000000"/>
                </a:solidFill>
              </a:rPr>
              <a:t>consistently efficient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Time-saving back office tracking calculations, many of which are based off of sales-batch reports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Customer information is easily accessible with a quick and easy search 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">
                <a:solidFill>
                  <a:srgbClr val="000000"/>
                </a:solidFill>
              </a:rPr>
              <a:t>Creation of tickets with an ID to track customer items and services and print receipts in a timely manner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Time clock to keep up with employees on and off the clock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Critical Information/Capabilities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Search customer accounts, create accounts, store customer information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Create and print tickets for the customer and the workers to keep track of cars being washed, along with their service details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Log, show, print money batch reports for all types of payments and billings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View batch reports at the end of each day. 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/>
              <a:t>Clock-in and clock-out for shifts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067125" y="330100"/>
            <a:ext cx="2601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</a:t>
            </a:r>
            <a:endParaRPr/>
          </a:p>
        </p:txBody>
      </p:sp>
      <p:pic>
        <p:nvPicPr>
          <p:cNvPr descr="COSC 457 Project ERD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968" y="83525"/>
            <a:ext cx="5751232" cy="5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47286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Ticket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Customer Account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Generate a Receipt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Lookup Customer’s Account Info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Clock-In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Clock-Out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eriod"/>
            </a:pPr>
            <a:r>
              <a:rPr lang="en">
                <a:solidFill>
                  <a:srgbClr val="000000"/>
                </a:solidFill>
              </a:rPr>
              <a:t>Generate a Batch Report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925" y="1116925"/>
            <a:ext cx="4506975" cy="31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314900"/>
            <a:ext cx="8520600" cy="4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1. Create a Ticket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Enter ticket information: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Ticket Number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Cleaning Type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Notes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Car Type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Create Ticket button</a:t>
            </a:r>
            <a:endParaRPr sz="1400" u="sng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00" y="1257150"/>
            <a:ext cx="5092250" cy="10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98275"/>
            <a:ext cx="85206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2. Create a Customer Account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Enter new customer information: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Customer ID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First Name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Last Name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Phone Number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</a:rPr>
              <a:t>Employee ID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Create Account button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3. Generate a Receipt</a:t>
            </a:r>
            <a:endParaRPr>
              <a:solidFill>
                <a:srgbClr val="000000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Enter the Customer ID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Click the Generate Receipt button</a:t>
            </a:r>
            <a:endParaRPr sz="1400" u="sng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50" y="886900"/>
            <a:ext cx="53489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777" y="3510650"/>
            <a:ext cx="4941925" cy="6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