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Foo</c:v>
                </c:pt>
                <c:pt idx="1">
                  <c:v>Bar</c:v>
                </c:pt>
                <c:pt idx="2">
                  <c:v>Baz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Foo</c:v>
                </c:pt>
                <c:pt idx="1">
                  <c:v>Bar</c:v>
                </c:pt>
                <c:pt idx="2">
                  <c:v>Baz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Foo</c:v>
                </c:pt>
                <c:pt idx="1">
                  <c:v>Bar</c:v>
                </c:pt>
                <c:pt idx="2">
                  <c:v>Baz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9146616"/>
        <c:axId val="-2119154264"/>
      </c:barChart>
      <c:catAx>
        <c:axId val="-211914661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9154264"/>
        <c:crosses val="autoZero"/>
        <c:auto val="1"/>
        <c:lblAlgn val="ctr"/>
        <c:lblOffset val="100"/>
        <c:noMultiLvlLbl val="0"/>
      </c:catAx>
      <c:valAx>
        <c:axId val="-2119154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191466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multiLvlStrRef>
              <c:f>Sheet1!$A$2:$C$9</c:f>
              <c:multiLvlStrCache>
                <c:ptCount val="8"/>
                <c:lvl>
                  <c:pt idx="0">
                    <c:v>SF</c:v>
                  </c:pt>
                  <c:pt idx="1">
                    <c:v>LA</c:v>
                  </c:pt>
                  <c:pt idx="2">
                    <c:v>NY</c:v>
                  </c:pt>
                  <c:pt idx="3">
                    <c:v>Albany</c:v>
                  </c:pt>
                  <c:pt idx="4">
                    <c:v>London</c:v>
                  </c:pt>
                  <c:pt idx="5">
                    <c:v>Surrey</c:v>
                  </c:pt>
                  <c:pt idx="6">
                    <c:v>Glasgow</c:v>
                  </c:pt>
                  <c:pt idx="7">
                    <c:v>Edinburgh</c:v>
                  </c:pt>
                </c:lvl>
                <c:lvl>
                  <c:pt idx="0">
                    <c:v>CA</c:v>
                  </c:pt>
                  <c:pt idx="2">
                    <c:v>NY</c:v>
                  </c:pt>
                  <c:pt idx="4">
                    <c:v>GB</c:v>
                  </c:pt>
                  <c:pt idx="6">
                    <c:v>Scotland</c:v>
                  </c:pt>
                </c:lvl>
                <c:lvl>
                  <c:pt idx="0">
                    <c:v>US</c:v>
                  </c:pt>
                  <c:pt idx="4">
                    <c:v>UK</c:v>
                  </c:pt>
                </c:lvl>
              </c:multiLvlStrCache>
            </c:multiLvl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2.5</c:v>
                </c:pt>
                <c:pt idx="6">
                  <c:v>3.5</c:v>
                </c:pt>
                <c:pt idx="7">
                  <c:v>4.5</c:v>
                </c:pt>
              </c:numCache>
            </c:numRef>
          </c:val>
        </c:ser>
        <c:ser>
          <c:idx val="3"/>
          <c:order val="1"/>
          <c:tx>
            <c:strRef>
              <c:f>Sheet1!$E$1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multiLvlStrRef>
              <c:f>Sheet1!$A$2:$C$9</c:f>
              <c:multiLvlStrCache>
                <c:ptCount val="8"/>
                <c:lvl>
                  <c:pt idx="0">
                    <c:v>SF</c:v>
                  </c:pt>
                  <c:pt idx="1">
                    <c:v>LA</c:v>
                  </c:pt>
                  <c:pt idx="2">
                    <c:v>NY</c:v>
                  </c:pt>
                  <c:pt idx="3">
                    <c:v>Albany</c:v>
                  </c:pt>
                  <c:pt idx="4">
                    <c:v>London</c:v>
                  </c:pt>
                  <c:pt idx="5">
                    <c:v>Surrey</c:v>
                  </c:pt>
                  <c:pt idx="6">
                    <c:v>Glasgow</c:v>
                  </c:pt>
                  <c:pt idx="7">
                    <c:v>Edinburgh</c:v>
                  </c:pt>
                </c:lvl>
                <c:lvl>
                  <c:pt idx="0">
                    <c:v>CA</c:v>
                  </c:pt>
                  <c:pt idx="2">
                    <c:v>NY</c:v>
                  </c:pt>
                  <c:pt idx="4">
                    <c:v>GB</c:v>
                  </c:pt>
                  <c:pt idx="6">
                    <c:v>Scotland</c:v>
                  </c:pt>
                </c:lvl>
                <c:lvl>
                  <c:pt idx="0">
                    <c:v>US</c:v>
                  </c:pt>
                  <c:pt idx="4">
                    <c:v>UK</c:v>
                  </c:pt>
                </c:lvl>
              </c:multiLvlStrCache>
            </c:multiLvl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  <c:pt idx="4">
                  <c:v>2.4</c:v>
                </c:pt>
                <c:pt idx="5">
                  <c:v>4.4</c:v>
                </c:pt>
                <c:pt idx="6">
                  <c:v>1.8</c:v>
                </c:pt>
                <c:pt idx="7">
                  <c:v>2.8</c:v>
                </c:pt>
              </c:numCache>
            </c:numRef>
          </c:val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multiLvlStrRef>
              <c:f>Sheet1!$A$2:$C$9</c:f>
              <c:multiLvlStrCache>
                <c:ptCount val="8"/>
                <c:lvl>
                  <c:pt idx="0">
                    <c:v>SF</c:v>
                  </c:pt>
                  <c:pt idx="1">
                    <c:v>LA</c:v>
                  </c:pt>
                  <c:pt idx="2">
                    <c:v>NY</c:v>
                  </c:pt>
                  <c:pt idx="3">
                    <c:v>Albany</c:v>
                  </c:pt>
                  <c:pt idx="4">
                    <c:v>London</c:v>
                  </c:pt>
                  <c:pt idx="5">
                    <c:v>Surrey</c:v>
                  </c:pt>
                  <c:pt idx="6">
                    <c:v>Glasgow</c:v>
                  </c:pt>
                  <c:pt idx="7">
                    <c:v>Edinburgh</c:v>
                  </c:pt>
                </c:lvl>
                <c:lvl>
                  <c:pt idx="0">
                    <c:v>CA</c:v>
                  </c:pt>
                  <c:pt idx="2">
                    <c:v>NY</c:v>
                  </c:pt>
                  <c:pt idx="4">
                    <c:v>GB</c:v>
                  </c:pt>
                  <c:pt idx="6">
                    <c:v>Scotland</c:v>
                  </c:pt>
                </c:lvl>
                <c:lvl>
                  <c:pt idx="0">
                    <c:v>US</c:v>
                  </c:pt>
                  <c:pt idx="4">
                    <c:v>UK</c:v>
                  </c:pt>
                </c:lvl>
              </c:multiLvlStrCache>
            </c:multiLvlStrRef>
          </c:cat>
          <c:val>
            <c:numRef>
              <c:f>Sheet1!$F$2:$F$9</c:f>
              <c:numCache>
                <c:formatCode>General</c:formatCode>
                <c:ptCount val="8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  <c:pt idx="4">
                  <c:v>2.0</c:v>
                </c:pt>
                <c:pt idx="5">
                  <c:v>2.0</c:v>
                </c:pt>
                <c:pt idx="6">
                  <c:v>3.0</c:v>
                </c:pt>
                <c:pt idx="7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3093400"/>
        <c:axId val="-2117220168"/>
      </c:barChart>
      <c:catAx>
        <c:axId val="213309340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7220168"/>
        <c:crosses val="autoZero"/>
        <c:auto val="1"/>
        <c:lblAlgn val="ctr"/>
        <c:lblOffset val="100"/>
        <c:noMultiLvlLbl val="0"/>
      </c:catAx>
      <c:valAx>
        <c:axId val="-21172201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30934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61726853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660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949974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5854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8</cp:revision>
  <dcterms:created xsi:type="dcterms:W3CDTF">2012-11-17T11:07:40Z</dcterms:created>
  <dcterms:modified xsi:type="dcterms:W3CDTF">2016-12-04T06:37:12Z</dcterms:modified>
  <cp:category/>
</cp:coreProperties>
</file>