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Casos confirmados por mes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Casos confirmados vs. Casos con test PCR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Casos con anticuerpos por Comunidad Autónoma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Casos confirmados por Fecha y Comunidad Autónoma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Casos confirmados por Comunidad Autónoma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Casos confirmados por Comunidad Autónoma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Casos confirmados por Fecha y Comunidad Autónoma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Casos con anticuerpos por Comunidad Autónoma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Casos confirmados vs. Casos con test PCR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Casos confirmados por mes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42e546a-65f5-4416-8b28-01cdd0b8362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ab0aeb02b144bd1" /><Relationship Type="http://schemas.openxmlformats.org/officeDocument/2006/relationships/slideLayout" Target="/ppt/slideLayouts/slideLayout8.xml" Id="R2be1bc04ef6949ff" /><Relationship Type="http://schemas.openxmlformats.org/officeDocument/2006/relationships/hyperlink" Target="https://app.powerbi.com/groups/me/reports/b42e546a-65f5-4416-8b28-01cdd0b83624/?pbi_source=PowerPoint" TargetMode="External" Id="RelId0" /><Relationship Type="http://schemas.openxmlformats.org/officeDocument/2006/relationships/image" Target="/ppt/media/image4.png" Id="imgId351522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99579b1e42843b4" /><Relationship Type="http://schemas.openxmlformats.org/officeDocument/2006/relationships/slideLayout" Target="/ppt/slideLayouts/slideLayout8.xml" Id="R20384a8bbeff4627" /><Relationship Type="http://schemas.openxmlformats.org/officeDocument/2006/relationships/hyperlink" Target="https://app.powerbi.com/groups/me/reports/b42e546a-65f5-4416-8b28-01cdd0b83624/?pbi_source=PowerPoint" TargetMode="External" Id="RelId1" /><Relationship Type="http://schemas.openxmlformats.org/officeDocument/2006/relationships/image" Target="/ppt/media/image5.png" Id="imgId35152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0bde97343724206" /><Relationship Type="http://schemas.openxmlformats.org/officeDocument/2006/relationships/slideLayout" Target="/ppt/slideLayouts/slideLayout8.xml" Id="R9c09135d275c4ee4" /><Relationship Type="http://schemas.openxmlformats.org/officeDocument/2006/relationships/hyperlink" Target="https://app.powerbi.com/groups/me/reports/b42e546a-65f5-4416-8b28-01cdd0b83624/?pbi_source=PowerPoint" TargetMode="External" Id="RelId2" /><Relationship Type="http://schemas.openxmlformats.org/officeDocument/2006/relationships/image" Target="/ppt/media/image6.png" Id="imgId351522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ec93831c23d14436" /><Relationship Type="http://schemas.openxmlformats.org/officeDocument/2006/relationships/slideLayout" Target="/ppt/slideLayouts/slideLayout8.xml" Id="R4ff8a3ae7bd74195" /><Relationship Type="http://schemas.openxmlformats.org/officeDocument/2006/relationships/hyperlink" Target="https://app.powerbi.com/groups/me/reports/b42e546a-65f5-4416-8b28-01cdd0b83624/?pbi_source=PowerPoint" TargetMode="External" Id="RelId3" /><Relationship Type="http://schemas.openxmlformats.org/officeDocument/2006/relationships/image" Target="/ppt/media/image7.png" Id="imgId351522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65a07708800f46a0" /><Relationship Type="http://schemas.openxmlformats.org/officeDocument/2006/relationships/slideLayout" Target="/ppt/slideLayouts/slideLayout8.xml" Id="R7946ce1dd18342ad" /><Relationship Type="http://schemas.openxmlformats.org/officeDocument/2006/relationships/hyperlink" Target="https://app.powerbi.com/groups/me/reports/b42e546a-65f5-4416-8b28-01cdd0b83624/?pbi_source=PowerPoint" TargetMode="External" Id="RelId4" /><Relationship Type="http://schemas.openxmlformats.org/officeDocument/2006/relationships/image" Target="/ppt/media/image8.png" Id="imgId35152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6246ee9793744c5b" /><Relationship Type="http://schemas.openxmlformats.org/officeDocument/2006/relationships/slideLayout" Target="/ppt/slideLayouts/slideLayout8.xml" Id="Rc2ec09fe93284ed5" /><Relationship Type="http://schemas.openxmlformats.org/officeDocument/2006/relationships/hyperlink" Target="https://app.powerbi.com/groups/me/reports/b42e546a-65f5-4416-8b28-01cdd0b83624/?pbi_source=PowerPoint" TargetMode="External" Id="RelId5" /><Relationship Type="http://schemas.openxmlformats.org/officeDocument/2006/relationships/image" Target="/ppt/media/image9.png" Id="imgId351523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7b89ca3cd7df4585" /><Relationship Type="http://schemas.openxmlformats.org/officeDocument/2006/relationships/slideLayout" Target="/ppt/slideLayouts/slideLayout8.xml" Id="R47952c39c7ee445d" /><Relationship Type="http://schemas.openxmlformats.org/officeDocument/2006/relationships/hyperlink" Target="https://app.powerbi.com/groups/me/reports/b42e546a-65f5-4416-8b28-01cdd0b83624/?pbi_source=PowerPoint" TargetMode="External" Id="RelId6" /><Relationship Type="http://schemas.openxmlformats.org/officeDocument/2006/relationships/image" Target="/ppt/media/imagea.png" Id="imgId351524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informe_covid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19/12/2021 0:45:28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18/12/2021 23:00:29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Casos confirmados por mes ,card ,Casos confirmados vs. Casos con test PCR ,Casos con anticuerpos por Comunidad Autónoma ,Casos confirmados por Fecha y Comunidad Autónoma ,Casos confirmados por Comunidad Autónoma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Menu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sos confirmados por Comunidad Autónoma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Mapa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Casos confirmados por Fecha y Comunidad Autónoma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Gráfico de líneas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sos con anticuerpos por Comunidad Autónoma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Gráfico circular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sos confirmados vs. Casos con test PCR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Gráfico de dispersión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sos confirmados por mes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Casos confirmados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152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Tarjeta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