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8C7D-41DB-FC41-A6E4-7F718A069034}" type="datetimeFigureOut">
              <a:rPr lang="es-ES" smtClean="0"/>
              <a:t>19/12/21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35A9-7258-654D-9DBD-88702842DD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45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vs. Casos con test PCR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 anticuerpos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Fecha y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Fecha y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 anticuerpos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vs. Casos con test PCR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por 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76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Informe COVID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19/12/2021 17:44:28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18/12/2021 23:00:29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99469C-9388-794F-BAD8-3009DA921642}"/>
              </a:ext>
            </a:extLst>
          </p:cNvPr>
          <p:cNvSpPr txBox="1"/>
          <p:nvPr/>
        </p:nvSpPr>
        <p:spPr>
          <a:xfrm>
            <a:off x="853448" y="4463433"/>
            <a:ext cx="280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María Barroso Honrubia</a:t>
            </a:r>
          </a:p>
          <a:p>
            <a:r>
              <a:rPr lang="es-ES" dirty="0">
                <a:solidFill>
                  <a:schemeClr val="bg1"/>
                </a:solidFill>
              </a:rPr>
              <a:t>Gloria del Valle Cano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munidad Autónoma ,Casos confirmados por mes ,card ,Casos confirmados vs. Casos con test PCR ,Casos con anticuerpos por Comunidad Autónoma ,Casos confirmados por Fecha y Comunidad Autónoma ,Casos confirmad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Casos confirmados por Fecha y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líneas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 anticuerp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circular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vs. Casos con test PC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dispersión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por m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confirmados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Tarjeta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160</Words>
  <Application>Microsoft Macintosh PowerPoint</Application>
  <PresentationFormat>Panorámica</PresentationFormat>
  <Paragraphs>50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Informe COVID</vt:lpstr>
      <vt:lpstr>Menu</vt:lpstr>
      <vt:lpstr>Mapa</vt:lpstr>
      <vt:lpstr>Gráfico de líneas</vt:lpstr>
      <vt:lpstr>Gráfico circular</vt:lpstr>
      <vt:lpstr>Gráfico de dispersión</vt:lpstr>
      <vt:lpstr>Casos confirmados</vt:lpstr>
      <vt:lpstr>Tarjeta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Gloria del Valle Cano</cp:lastModifiedBy>
  <cp:revision>5</cp:revision>
  <dcterms:created xsi:type="dcterms:W3CDTF">2016-09-04T11:54:55Z</dcterms:created>
  <dcterms:modified xsi:type="dcterms:W3CDTF">2021-12-19T17:52:50Z</dcterms:modified>
</cp:coreProperties>
</file>