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N9jBg/280sAH6kpdEp86/VOJe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ca0eff3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ca0eff3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ca0eff3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ca0eff3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Imposing penalty on the size of coeffients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Cross validation process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493425" y="484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Variable: standardize/norm features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Why it is useful?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we are using lambda to penalize weights/coefficients of each feature, if the units are quite different, then the shrinking of coefficients are not at the same scale or same order of magnitude.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I.e. sum of square of weights: height measured in meter or kilometer are different.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Solution 1: closed form solution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3253"/>
            <a:ext cx="9143999" cy="455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16050"/>
            <a:ext cx="8762124" cy="47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6455050" y="1152475"/>
            <a:ext cx="25995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Technique: Plot the magnitude of coeff by iterations</a:t>
            </a:r>
            <a:endParaRPr/>
          </a:p>
        </p:txBody>
      </p:sp>
      <p:pic>
        <p:nvPicPr>
          <p:cNvPr id="88" name="Google Shape;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25" y="1314163"/>
            <a:ext cx="6257523" cy="35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/>
          <p:nvPr/>
        </p:nvSpPr>
        <p:spPr>
          <a:xfrm>
            <a:off x="63200" y="2670500"/>
            <a:ext cx="3136800" cy="2216400"/>
          </a:xfrm>
          <a:prstGeom prst="roundRect">
            <a:avLst>
              <a:gd fmla="val 16667" name="adj"/>
            </a:avLst>
          </a:prstGeom>
          <a:solidFill>
            <a:srgbClr val="B95B5B">
              <a:alpha val="37254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ca0eff3e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 regularization - algorithm </a:t>
            </a:r>
            <a:r>
              <a:rPr lang="en"/>
              <a:t>pseudo</a:t>
            </a:r>
            <a:endParaRPr/>
          </a:p>
        </p:txBody>
      </p:sp>
      <p:sp>
        <p:nvSpPr>
          <p:cNvPr id="95" name="Google Shape;95;gaca0eff3e9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gaca0eff3e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63" y="1136650"/>
            <a:ext cx="54006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ca0eff3e9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lambda value across lambda 1 - n:</a:t>
            </a:r>
            <a:endParaRPr/>
          </a:p>
        </p:txBody>
      </p:sp>
      <p:sp>
        <p:nvSpPr>
          <p:cNvPr id="102" name="Google Shape;102;gaca0eff3e9_0_6"/>
          <p:cNvSpPr txBox="1"/>
          <p:nvPr>
            <p:ph idx="1" type="body"/>
          </p:nvPr>
        </p:nvSpPr>
        <p:spPr>
          <a:xfrm>
            <a:off x="2702100" y="1153525"/>
            <a:ext cx="6130200" cy="3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data into k-fold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k-fold,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k-1 fold for training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Use </a:t>
            </a:r>
            <a:r>
              <a:rPr lang="en"/>
              <a:t>gradient</a:t>
            </a:r>
            <a:r>
              <a:rPr lang="en"/>
              <a:t> descent algorithm to get w (wj)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all feature d, calculate partial w and sum of square error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Stop until the total sum of square error is very small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1 (j) fold for validation, and get error (ej)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average error from 1 to k fold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gaca0eff3e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25" y="1153521"/>
            <a:ext cx="2307076" cy="119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aca0eff3e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00" y="3721325"/>
            <a:ext cx="4323348" cy="13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