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71" r:id="rId8"/>
    <p:sldId id="258" r:id="rId9"/>
    <p:sldId id="259" r:id="rId10"/>
    <p:sldId id="260" r:id="rId11"/>
    <p:sldId id="261" r:id="rId12"/>
    <p:sldId id="262" r:id="rId13"/>
    <p:sldId id="266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4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94866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7E2ACD00-9FCB-4C65-B401-FF122CC5EE1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B9-751F-4276-A4AA-7FBC4B88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739735" cy="6858000"/>
          </a:xfrm>
          <a:prstGeom prst="rect">
            <a:avLst/>
          </a:prstGeom>
          <a:solidFill>
            <a:srgbClr val="007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5824" y="365124"/>
            <a:ext cx="9718004" cy="142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824" y="1825625"/>
            <a:ext cx="9718004" cy="468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450" y="6356349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8D21AB9-751F-4276-A4AA-7FBC4B88765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9" y="185739"/>
            <a:ext cx="1418431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800" y="1122363"/>
            <a:ext cx="9671283" cy="2387600"/>
          </a:xfrm>
        </p:spPr>
        <p:txBody>
          <a:bodyPr/>
          <a:lstStyle/>
          <a:p>
            <a:r>
              <a:rPr lang="en-US" dirty="0" err="1" smtClean="0"/>
              <a:t>Ecom</a:t>
            </a:r>
            <a:r>
              <a:rPr lang="en-US" dirty="0" smtClean="0"/>
              <a:t> Redesign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800" y="3602038"/>
            <a:ext cx="9671283" cy="1655762"/>
          </a:xfrm>
        </p:spPr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675"/>
          <a:stretch/>
        </p:blipFill>
        <p:spPr>
          <a:xfrm>
            <a:off x="2010029" y="330009"/>
            <a:ext cx="4828201" cy="6217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26" b="1519"/>
          <a:stretch/>
        </p:blipFill>
        <p:spPr>
          <a:xfrm>
            <a:off x="7150441" y="2024970"/>
            <a:ext cx="482820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3"/>
          <a:stretch/>
        </p:blipFill>
        <p:spPr>
          <a:xfrm>
            <a:off x="4653281" y="125839"/>
            <a:ext cx="4755150" cy="65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>
          <a:xfrm>
            <a:off x="4933968" y="47414"/>
            <a:ext cx="3817177" cy="67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800" y="1122362"/>
            <a:ext cx="9671283" cy="27519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AWV Add-on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8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1330"/>
          <a:stretch/>
        </p:blipFill>
        <p:spPr>
          <a:xfrm>
            <a:off x="4159692" y="0"/>
            <a:ext cx="583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2664"/>
          <a:stretch/>
        </p:blipFill>
        <p:spPr>
          <a:xfrm>
            <a:off x="4058093" y="0"/>
            <a:ext cx="5974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2664"/>
          <a:stretch/>
        </p:blipFill>
        <p:spPr>
          <a:xfrm>
            <a:off x="3997133" y="0"/>
            <a:ext cx="5974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 </a:t>
            </a:r>
            <a:r>
              <a:rPr lang="en-US" dirty="0" err="1" smtClean="0"/>
              <a:t>ecom</a:t>
            </a:r>
            <a:r>
              <a:rPr lang="en-US" dirty="0" smtClean="0"/>
              <a:t> that drives the customer quickly through the </a:t>
            </a:r>
            <a:r>
              <a:rPr lang="en-US" dirty="0" err="1" smtClean="0"/>
              <a:t>ecom</a:t>
            </a:r>
            <a:r>
              <a:rPr lang="en-US" dirty="0" smtClean="0"/>
              <a:t> process. </a:t>
            </a:r>
          </a:p>
          <a:p>
            <a:r>
              <a:rPr lang="en-US" dirty="0" smtClean="0"/>
              <a:t>Incorporate clean design that is intentionally less distracting and more professional. </a:t>
            </a:r>
          </a:p>
          <a:p>
            <a:r>
              <a:rPr lang="en-US" dirty="0" smtClean="0"/>
              <a:t>Drive more conversions by simplifying the </a:t>
            </a:r>
            <a:r>
              <a:rPr lang="en-US" dirty="0" err="1" smtClean="0"/>
              <a:t>ecom</a:t>
            </a:r>
            <a:r>
              <a:rPr lang="en-US" dirty="0" smtClean="0"/>
              <a:t> process.</a:t>
            </a:r>
          </a:p>
          <a:p>
            <a:r>
              <a:rPr lang="en-US" dirty="0" smtClean="0"/>
              <a:t>Allow us to capture lost leads in an easy manner.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design more mobile optimized with UI features that are less obtrusive to mobile visitors. </a:t>
            </a:r>
            <a:endParaRPr lang="en-US" dirty="0" smtClean="0"/>
          </a:p>
          <a:p>
            <a:r>
              <a:rPr lang="en-US" dirty="0" smtClean="0"/>
              <a:t>Capture lead information if no sale occurs</a:t>
            </a:r>
          </a:p>
          <a:p>
            <a:r>
              <a:rPr lang="en-US" dirty="0" smtClean="0"/>
              <a:t>Tighter integration with </a:t>
            </a:r>
            <a:r>
              <a:rPr lang="en-US" dirty="0" err="1" smtClean="0"/>
              <a:t>Marketo</a:t>
            </a:r>
            <a:endParaRPr lang="en-US" dirty="0" smtClean="0"/>
          </a:p>
          <a:p>
            <a:r>
              <a:rPr lang="en-US" dirty="0" smtClean="0"/>
              <a:t>Easier application logic for providing customers with a better/easier experience.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 information is captured into </a:t>
            </a:r>
            <a:r>
              <a:rPr lang="en-US" dirty="0" err="1" smtClean="0"/>
              <a:t>Marketo</a:t>
            </a:r>
            <a:r>
              <a:rPr lang="en-US" dirty="0" smtClean="0"/>
              <a:t> if no screenings are available in the customers area.</a:t>
            </a:r>
          </a:p>
          <a:p>
            <a:r>
              <a:rPr lang="en-US" dirty="0" smtClean="0"/>
              <a:t>Removal of identified risk factors page in the current </a:t>
            </a:r>
            <a:r>
              <a:rPr lang="en-US" dirty="0" err="1" smtClean="0"/>
              <a:t>ecom</a:t>
            </a:r>
            <a:r>
              <a:rPr lang="en-US" dirty="0" smtClean="0"/>
              <a:t> (it’s a replication of previously given health information provided by the customer.)</a:t>
            </a:r>
          </a:p>
          <a:p>
            <a:r>
              <a:rPr lang="en-US" dirty="0" smtClean="0"/>
              <a:t>Packages are reduced to three or four offerings. </a:t>
            </a:r>
          </a:p>
          <a:p>
            <a:r>
              <a:rPr lang="en-US" dirty="0" smtClean="0"/>
              <a:t>Location page no longer has pagination. It will only show three or four best locations based on the users filtering. 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ons</a:t>
            </a:r>
            <a:r>
              <a:rPr lang="en-US" dirty="0" smtClean="0"/>
              <a:t> are moved the payment page. </a:t>
            </a:r>
          </a:p>
          <a:p>
            <a:r>
              <a:rPr lang="en-US" dirty="0" smtClean="0"/>
              <a:t>AWVs will be added during the confirmation page if the customer qualifies. </a:t>
            </a:r>
          </a:p>
          <a:p>
            <a:r>
              <a:rPr lang="en-US" dirty="0" smtClean="0"/>
              <a:t>No Dual Signups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Changes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Customers will now be filling out only for themselves or another person. No dual signups. This will reduce errors and speed up the </a:t>
            </a:r>
            <a:r>
              <a:rPr lang="en-US" dirty="0" err="1" smtClean="0"/>
              <a:t>ecom</a:t>
            </a:r>
            <a:r>
              <a:rPr lang="en-US" dirty="0" smtClean="0"/>
              <a:t> process. </a:t>
            </a:r>
          </a:p>
          <a:p>
            <a:r>
              <a:rPr lang="en-US" dirty="0" smtClean="0"/>
              <a:t>Every customer will have to have a unique email address moving forward. </a:t>
            </a:r>
            <a:endParaRPr lang="en-US" dirty="0"/>
          </a:p>
          <a:p>
            <a:r>
              <a:rPr lang="en-US" dirty="0" smtClean="0"/>
              <a:t>More questions are gathered upfront (step 1) and customer information is stored within </a:t>
            </a:r>
            <a:r>
              <a:rPr lang="en-US" dirty="0" err="1" smtClean="0"/>
              <a:t>Marketo</a:t>
            </a:r>
            <a:r>
              <a:rPr lang="en-US" dirty="0" smtClean="0"/>
              <a:t> for future remarketing if we do not service their zip code.</a:t>
            </a:r>
          </a:p>
          <a:p>
            <a:r>
              <a:rPr lang="en-US" dirty="0" smtClean="0"/>
              <a:t>Simple package offerings on one page (visible)</a:t>
            </a:r>
          </a:p>
          <a:p>
            <a:r>
              <a:rPr lang="en-US" dirty="0" smtClean="0"/>
              <a:t>Moving upsells to payment page.</a:t>
            </a:r>
          </a:p>
          <a:p>
            <a:r>
              <a:rPr lang="en-US" dirty="0" smtClean="0"/>
              <a:t>Location page no longer has pagination. It simply shows the best results based on the filters the customer inputs. </a:t>
            </a:r>
          </a:p>
          <a:p>
            <a:r>
              <a:rPr lang="en-US" dirty="0" smtClean="0"/>
              <a:t>AWVs are added to the confirmation page as a </a:t>
            </a:r>
            <a:r>
              <a:rPr lang="en-US" dirty="0" err="1" smtClean="0"/>
              <a:t>lightbox</a:t>
            </a:r>
            <a:r>
              <a:rPr lang="en-US" dirty="0" smtClean="0"/>
              <a:t> (Only on desktop, function not available on mobile)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3" b="51748"/>
          <a:stretch/>
        </p:blipFill>
        <p:spPr>
          <a:xfrm>
            <a:off x="3815741" y="286549"/>
            <a:ext cx="6423184" cy="62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52817"/>
          <a:stretch/>
        </p:blipFill>
        <p:spPr>
          <a:xfrm>
            <a:off x="3831656" y="441983"/>
            <a:ext cx="6389306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57940"/>
          <a:stretch/>
        </p:blipFill>
        <p:spPr>
          <a:xfrm>
            <a:off x="3813386" y="778934"/>
            <a:ext cx="629919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52931"/>
          <a:stretch/>
        </p:blipFill>
        <p:spPr>
          <a:xfrm>
            <a:off x="2256158" y="1314171"/>
            <a:ext cx="4567975" cy="4304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0" b="7273"/>
          <a:stretch/>
        </p:blipFill>
        <p:spPr>
          <a:xfrm>
            <a:off x="7237944" y="1327714"/>
            <a:ext cx="4567975" cy="41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319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Ecom Redesign</vt:lpstr>
      <vt:lpstr>Business Objectives </vt:lpstr>
      <vt:lpstr>Technical Objectives </vt:lpstr>
      <vt:lpstr>Major Changes </vt:lpstr>
      <vt:lpstr>Business Logic Changes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AWV Add-on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Natal, Ron</dc:creator>
  <cp:lastModifiedBy>Natal, Ron</cp:lastModifiedBy>
  <cp:revision>35</cp:revision>
  <dcterms:created xsi:type="dcterms:W3CDTF">2016-05-16T18:19:48Z</dcterms:created>
  <dcterms:modified xsi:type="dcterms:W3CDTF">2016-11-02T18:38:10Z</dcterms:modified>
</cp:coreProperties>
</file>