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66A79-CD51-4ED7-9347-4B73D5726EAF}" v="68" dt="2019-10-23T05:06:54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Tang" userId="f229158e1795d048" providerId="LiveId" clId="{52766A79-CD51-4ED7-9347-4B73D5726EAF}"/>
    <pc:docChg chg="undo custSel mod addSld delSld modSld sldOrd">
      <pc:chgData name="Gloria Tang" userId="f229158e1795d048" providerId="LiveId" clId="{52766A79-CD51-4ED7-9347-4B73D5726EAF}" dt="2019-10-23T05:08:50.962" v="1699" actId="2696"/>
      <pc:docMkLst>
        <pc:docMk/>
      </pc:docMkLst>
      <pc:sldChg chg="addSp delSp modSp add mod setBg">
        <pc:chgData name="Gloria Tang" userId="f229158e1795d048" providerId="LiveId" clId="{52766A79-CD51-4ED7-9347-4B73D5726EAF}" dt="2019-10-23T04:16:18.876" v="45" actId="1076"/>
        <pc:sldMkLst>
          <pc:docMk/>
          <pc:sldMk cId="3928516876" sldId="256"/>
        </pc:sldMkLst>
        <pc:spChg chg="del">
          <ac:chgData name="Gloria Tang" userId="f229158e1795d048" providerId="LiveId" clId="{52766A79-CD51-4ED7-9347-4B73D5726EAF}" dt="2019-10-23T04:11:39.600" v="5" actId="478"/>
          <ac:spMkLst>
            <pc:docMk/>
            <pc:sldMk cId="3928516876" sldId="256"/>
            <ac:spMk id="2" creationId="{9833CA44-10EF-4855-ACE0-ABBFD820C943}"/>
          </ac:spMkLst>
        </pc:spChg>
        <pc:spChg chg="del">
          <ac:chgData name="Gloria Tang" userId="f229158e1795d048" providerId="LiveId" clId="{52766A79-CD51-4ED7-9347-4B73D5726EAF}" dt="2019-10-23T04:11:45.129" v="6" actId="478"/>
          <ac:spMkLst>
            <pc:docMk/>
            <pc:sldMk cId="3928516876" sldId="256"/>
            <ac:spMk id="3" creationId="{F4FA2D98-3FB0-41ED-B91F-55FB9C44B347}"/>
          </ac:spMkLst>
        </pc:spChg>
        <pc:spChg chg="add mod">
          <ac:chgData name="Gloria Tang" userId="f229158e1795d048" providerId="LiveId" clId="{52766A79-CD51-4ED7-9347-4B73D5726EAF}" dt="2019-10-23T04:16:18.876" v="45" actId="1076"/>
          <ac:spMkLst>
            <pc:docMk/>
            <pc:sldMk cId="3928516876" sldId="256"/>
            <ac:spMk id="6" creationId="{0A4FA982-8D61-46DD-B95A-4909B2615DCD}"/>
          </ac:spMkLst>
        </pc:spChg>
        <pc:spChg chg="add del">
          <ac:chgData name="Gloria Tang" userId="f229158e1795d048" providerId="LiveId" clId="{52766A79-CD51-4ED7-9347-4B73D5726EAF}" dt="2019-10-23T04:12:03.929" v="11" actId="26606"/>
          <ac:spMkLst>
            <pc:docMk/>
            <pc:sldMk cId="3928516876" sldId="256"/>
            <ac:spMk id="12" creationId="{38CA0C41-9332-42E9-BF4A-5DB3363BE15A}"/>
          </ac:spMkLst>
        </pc:spChg>
        <pc:spChg chg="add del">
          <ac:chgData name="Gloria Tang" userId="f229158e1795d048" providerId="LiveId" clId="{52766A79-CD51-4ED7-9347-4B73D5726EAF}" dt="2019-10-23T04:12:03.929" v="11" actId="26606"/>
          <ac:spMkLst>
            <pc:docMk/>
            <pc:sldMk cId="3928516876" sldId="256"/>
            <ac:spMk id="13" creationId="{A4D1609B-102A-4C77-86A2-ACB29FB96D59}"/>
          </ac:spMkLst>
        </pc:spChg>
        <pc:spChg chg="add del">
          <ac:chgData name="Gloria Tang" userId="f229158e1795d048" providerId="LiveId" clId="{52766A79-CD51-4ED7-9347-4B73D5726EAF}" dt="2019-10-23T04:12:08.854" v="13" actId="26606"/>
          <ac:spMkLst>
            <pc:docMk/>
            <pc:sldMk cId="3928516876" sldId="256"/>
            <ac:spMk id="15" creationId="{B1193618-4E25-4CA2-A90E-01462093F1C5}"/>
          </ac:spMkLst>
        </pc:spChg>
        <pc:spChg chg="add del">
          <ac:chgData name="Gloria Tang" userId="f229158e1795d048" providerId="LiveId" clId="{52766A79-CD51-4ED7-9347-4B73D5726EAF}" dt="2019-10-23T04:13:14.305" v="20" actId="26606"/>
          <ac:spMkLst>
            <pc:docMk/>
            <pc:sldMk cId="3928516876" sldId="256"/>
            <ac:spMk id="22" creationId="{2A0E4E09-FC02-4ADC-951A-3FFA90B6FE39}"/>
          </ac:spMkLst>
        </pc:spChg>
        <pc:picChg chg="add mod">
          <ac:chgData name="Gloria Tang" userId="f229158e1795d048" providerId="LiveId" clId="{52766A79-CD51-4ED7-9347-4B73D5726EAF}" dt="2019-10-23T04:15:48.025" v="40" actId="1076"/>
          <ac:picMkLst>
            <pc:docMk/>
            <pc:sldMk cId="3928516876" sldId="256"/>
            <ac:picMk id="5" creationId="{79365BBE-1317-478A-B599-A13F5D0F43F1}"/>
          </ac:picMkLst>
        </pc:picChg>
        <pc:picChg chg="add del">
          <ac:chgData name="Gloria Tang" userId="f229158e1795d048" providerId="LiveId" clId="{52766A79-CD51-4ED7-9347-4B73D5726EAF}" dt="2019-10-23T04:12:00.568" v="9" actId="26606"/>
          <ac:picMkLst>
            <pc:docMk/>
            <pc:sldMk cId="3928516876" sldId="256"/>
            <ac:picMk id="10" creationId="{CB607B98-7700-4DC9-8BE8-A876255F9C52}"/>
          </ac:picMkLst>
        </pc:picChg>
        <pc:picChg chg="add del">
          <ac:chgData name="Gloria Tang" userId="f229158e1795d048" providerId="LiveId" clId="{52766A79-CD51-4ED7-9347-4B73D5726EAF}" dt="2019-10-23T04:13:14.305" v="20" actId="26606"/>
          <ac:picMkLst>
            <pc:docMk/>
            <pc:sldMk cId="3928516876" sldId="256"/>
            <ac:picMk id="17" creationId="{CB607B98-7700-4DC9-8BE8-A876255F9C52}"/>
          </ac:picMkLst>
        </pc:picChg>
        <pc:picChg chg="add del">
          <ac:chgData name="Gloria Tang" userId="f229158e1795d048" providerId="LiveId" clId="{52766A79-CD51-4ED7-9347-4B73D5726EAF}" dt="2019-10-23T04:13:14.305" v="20" actId="26606"/>
          <ac:picMkLst>
            <pc:docMk/>
            <pc:sldMk cId="3928516876" sldId="256"/>
            <ac:picMk id="24" creationId="{24F266AD-725B-4A9D-B448-4C000F95CB47}"/>
          </ac:picMkLst>
        </pc:picChg>
      </pc:sldChg>
      <pc:sldChg chg="addSp delSp modSp add mod setBg">
        <pc:chgData name="Gloria Tang" userId="f229158e1795d048" providerId="LiveId" clId="{52766A79-CD51-4ED7-9347-4B73D5726EAF}" dt="2019-10-23T04:24:03.581" v="179" actId="1076"/>
        <pc:sldMkLst>
          <pc:docMk/>
          <pc:sldMk cId="340593069" sldId="257"/>
        </pc:sldMkLst>
        <pc:spChg chg="del">
          <ac:chgData name="Gloria Tang" userId="f229158e1795d048" providerId="LiveId" clId="{52766A79-CD51-4ED7-9347-4B73D5726EAF}" dt="2019-10-23T04:14:25.910" v="35" actId="478"/>
          <ac:spMkLst>
            <pc:docMk/>
            <pc:sldMk cId="340593069" sldId="257"/>
            <ac:spMk id="2" creationId="{ADFFAD17-08F6-44DC-A81C-B45D40ACBEBE}"/>
          </ac:spMkLst>
        </pc:spChg>
        <pc:spChg chg="del">
          <ac:chgData name="Gloria Tang" userId="f229158e1795d048" providerId="LiveId" clId="{52766A79-CD51-4ED7-9347-4B73D5726EAF}" dt="2019-10-23T04:14:29.794" v="36" actId="478"/>
          <ac:spMkLst>
            <pc:docMk/>
            <pc:sldMk cId="340593069" sldId="257"/>
            <ac:spMk id="3" creationId="{AC5A54AA-15DA-493B-8EB9-5F8ECAB04DB1}"/>
          </ac:spMkLst>
        </pc:spChg>
        <pc:spChg chg="add del mod">
          <ac:chgData name="Gloria Tang" userId="f229158e1795d048" providerId="LiveId" clId="{52766A79-CD51-4ED7-9347-4B73D5726EAF}" dt="2019-10-23T04:20:16.290" v="94" actId="478"/>
          <ac:spMkLst>
            <pc:docMk/>
            <pc:sldMk cId="340593069" sldId="257"/>
            <ac:spMk id="6" creationId="{20E3484D-1181-45CB-8C67-00BD4E779198}"/>
          </ac:spMkLst>
        </pc:spChg>
        <pc:spChg chg="add del">
          <ac:chgData name="Gloria Tang" userId="f229158e1795d048" providerId="LiveId" clId="{52766A79-CD51-4ED7-9347-4B73D5726EAF}" dt="2019-10-23T04:17:45.950" v="63" actId="26606"/>
          <ac:spMkLst>
            <pc:docMk/>
            <pc:sldMk cId="340593069" sldId="257"/>
            <ac:spMk id="7" creationId="{57845966-6EFC-468A-9CC7-BAB4B95854E7}"/>
          </ac:spMkLst>
        </pc:spChg>
        <pc:spChg chg="add del">
          <ac:chgData name="Gloria Tang" userId="f229158e1795d048" providerId="LiveId" clId="{52766A79-CD51-4ED7-9347-4B73D5726EAF}" dt="2019-10-23T04:17:45.950" v="63" actId="26606"/>
          <ac:spMkLst>
            <pc:docMk/>
            <pc:sldMk cId="340593069" sldId="257"/>
            <ac:spMk id="9" creationId="{ADAD1991-FFD1-4E94-ABAB-7560D33008E4}"/>
          </ac:spMkLst>
        </pc:spChg>
        <pc:spChg chg="add del">
          <ac:chgData name="Gloria Tang" userId="f229158e1795d048" providerId="LiveId" clId="{52766A79-CD51-4ED7-9347-4B73D5726EAF}" dt="2019-10-23T04:16:53.839" v="50" actId="26606"/>
          <ac:spMkLst>
            <pc:docMk/>
            <pc:sldMk cId="340593069" sldId="257"/>
            <ac:spMk id="10" creationId="{57845966-6EFC-468A-9CC7-BAB4B95854E7}"/>
          </ac:spMkLst>
        </pc:spChg>
        <pc:spChg chg="add mod">
          <ac:chgData name="Gloria Tang" userId="f229158e1795d048" providerId="LiveId" clId="{52766A79-CD51-4ED7-9347-4B73D5726EAF}" dt="2019-10-23T04:24:03.581" v="179" actId="1076"/>
          <ac:spMkLst>
            <pc:docMk/>
            <pc:sldMk cId="340593069" sldId="257"/>
            <ac:spMk id="13" creationId="{2B5908CA-FFC9-428C-9722-639FADDE1BF4}"/>
          </ac:spMkLst>
        </pc:spChg>
        <pc:spChg chg="add del">
          <ac:chgData name="Gloria Tang" userId="f229158e1795d048" providerId="LiveId" clId="{52766A79-CD51-4ED7-9347-4B73D5726EAF}" dt="2019-10-23T04:16:53.839" v="50" actId="26606"/>
          <ac:spMkLst>
            <pc:docMk/>
            <pc:sldMk cId="340593069" sldId="257"/>
            <ac:spMk id="14" creationId="{ADAD1991-FFD1-4E94-ABAB-7560D33008E4}"/>
          </ac:spMkLst>
        </pc:spChg>
        <pc:spChg chg="add mod">
          <ac:chgData name="Gloria Tang" userId="f229158e1795d048" providerId="LiveId" clId="{52766A79-CD51-4ED7-9347-4B73D5726EAF}" dt="2019-10-23T04:23:49.467" v="177" actId="255"/>
          <ac:spMkLst>
            <pc:docMk/>
            <pc:sldMk cId="340593069" sldId="257"/>
            <ac:spMk id="15" creationId="{DAB950DA-44CB-4AAC-A09C-6848D2844D47}"/>
          </ac:spMkLst>
        </pc:spChg>
        <pc:picChg chg="add mod">
          <ac:chgData name="Gloria Tang" userId="f229158e1795d048" providerId="LiveId" clId="{52766A79-CD51-4ED7-9347-4B73D5726EAF}" dt="2019-10-23T04:18:33.168" v="64" actId="29295"/>
          <ac:picMkLst>
            <pc:docMk/>
            <pc:sldMk cId="340593069" sldId="257"/>
            <ac:picMk id="5" creationId="{1F9C088C-C06E-442A-A217-CB4FE9D870AC}"/>
          </ac:picMkLst>
        </pc:picChg>
        <pc:picChg chg="add del">
          <ac:chgData name="Gloria Tang" userId="f229158e1795d048" providerId="LiveId" clId="{52766A79-CD51-4ED7-9347-4B73D5726EAF}" dt="2019-10-23T04:17:45.950" v="63" actId="26606"/>
          <ac:picMkLst>
            <pc:docMk/>
            <pc:sldMk cId="340593069" sldId="257"/>
            <ac:picMk id="8" creationId="{75554383-98AF-4A47-BB65-705FAAA4BE6A}"/>
          </ac:picMkLst>
        </pc:picChg>
        <pc:picChg chg="add del">
          <ac:chgData name="Gloria Tang" userId="f229158e1795d048" providerId="LiveId" clId="{52766A79-CD51-4ED7-9347-4B73D5726EAF}" dt="2019-10-23T04:16:53.839" v="50" actId="26606"/>
          <ac:picMkLst>
            <pc:docMk/>
            <pc:sldMk cId="340593069" sldId="257"/>
            <ac:picMk id="12" creationId="{75554383-98AF-4A47-BB65-705FAAA4BE6A}"/>
          </ac:picMkLst>
        </pc:picChg>
        <pc:cxnChg chg="add">
          <ac:chgData name="Gloria Tang" userId="f229158e1795d048" providerId="LiveId" clId="{52766A79-CD51-4ED7-9347-4B73D5726EAF}" dt="2019-10-23T04:17:45.950" v="63" actId="26606"/>
          <ac:cxnSpMkLst>
            <pc:docMk/>
            <pc:sldMk cId="340593069" sldId="257"/>
            <ac:cxnSpMk id="11" creationId="{22F6364A-B358-4BEE-B158-0734D2C938D4}"/>
          </ac:cxnSpMkLst>
        </pc:cxnChg>
      </pc:sldChg>
      <pc:sldChg chg="add del">
        <pc:chgData name="Gloria Tang" userId="f229158e1795d048" providerId="LiveId" clId="{52766A79-CD51-4ED7-9347-4B73D5726EAF}" dt="2019-10-23T05:08:49.089" v="1698" actId="2696"/>
        <pc:sldMkLst>
          <pc:docMk/>
          <pc:sldMk cId="2434143666" sldId="258"/>
        </pc:sldMkLst>
      </pc:sldChg>
      <pc:sldChg chg="delSp add del setBg delDesignElem">
        <pc:chgData name="Gloria Tang" userId="f229158e1795d048" providerId="LiveId" clId="{52766A79-CD51-4ED7-9347-4B73D5726EAF}" dt="2019-10-23T04:19:02.396" v="71" actId="2696"/>
        <pc:sldMkLst>
          <pc:docMk/>
          <pc:sldMk cId="2795254386" sldId="258"/>
        </pc:sldMkLst>
        <pc:cxnChg chg="del">
          <ac:chgData name="Gloria Tang" userId="f229158e1795d048" providerId="LiveId" clId="{52766A79-CD51-4ED7-9347-4B73D5726EAF}" dt="2019-10-23T04:18:41.749" v="66"/>
          <ac:cxnSpMkLst>
            <pc:docMk/>
            <pc:sldMk cId="2795254386" sldId="258"/>
            <ac:cxnSpMk id="11" creationId="{22F6364A-B358-4BEE-B158-0734D2C938D4}"/>
          </ac:cxnSpMkLst>
        </pc:cxnChg>
      </pc:sldChg>
      <pc:sldChg chg="delSp add del setBg delDesignElem">
        <pc:chgData name="Gloria Tang" userId="f229158e1795d048" providerId="LiveId" clId="{52766A79-CD51-4ED7-9347-4B73D5726EAF}" dt="2019-10-23T04:19:04.433" v="73" actId="2696"/>
        <pc:sldMkLst>
          <pc:docMk/>
          <pc:sldMk cId="1189638999" sldId="259"/>
        </pc:sldMkLst>
        <pc:cxnChg chg="del">
          <ac:chgData name="Gloria Tang" userId="f229158e1795d048" providerId="LiveId" clId="{52766A79-CD51-4ED7-9347-4B73D5726EAF}" dt="2019-10-23T04:18:43.665" v="68"/>
          <ac:cxnSpMkLst>
            <pc:docMk/>
            <pc:sldMk cId="1189638999" sldId="259"/>
            <ac:cxnSpMk id="11" creationId="{22F6364A-B358-4BEE-B158-0734D2C938D4}"/>
          </ac:cxnSpMkLst>
        </pc:cxnChg>
      </pc:sldChg>
      <pc:sldChg chg="add del">
        <pc:chgData name="Gloria Tang" userId="f229158e1795d048" providerId="LiveId" clId="{52766A79-CD51-4ED7-9347-4B73D5726EAF}" dt="2019-10-23T05:08:50.962" v="1699" actId="2696"/>
        <pc:sldMkLst>
          <pc:docMk/>
          <pc:sldMk cId="1422844867" sldId="259"/>
        </pc:sldMkLst>
      </pc:sldChg>
      <pc:sldChg chg="delSp add del setBg delDesignElem">
        <pc:chgData name="Gloria Tang" userId="f229158e1795d048" providerId="LiveId" clId="{52766A79-CD51-4ED7-9347-4B73D5726EAF}" dt="2019-10-23T04:19:03.483" v="72" actId="2696"/>
        <pc:sldMkLst>
          <pc:docMk/>
          <pc:sldMk cId="2720966451" sldId="260"/>
        </pc:sldMkLst>
        <pc:cxnChg chg="del">
          <ac:chgData name="Gloria Tang" userId="f229158e1795d048" providerId="LiveId" clId="{52766A79-CD51-4ED7-9347-4B73D5726EAF}" dt="2019-10-23T04:18:49.960" v="70"/>
          <ac:cxnSpMkLst>
            <pc:docMk/>
            <pc:sldMk cId="2720966451" sldId="260"/>
            <ac:cxnSpMk id="11" creationId="{22F6364A-B358-4BEE-B158-0734D2C938D4}"/>
          </ac:cxnSpMkLst>
        </pc:cxnChg>
      </pc:sldChg>
      <pc:sldChg chg="modSp add">
        <pc:chgData name="Gloria Tang" userId="f229158e1795d048" providerId="LiveId" clId="{52766A79-CD51-4ED7-9347-4B73D5726EAF}" dt="2019-10-23T04:27:54.535" v="533" actId="20577"/>
        <pc:sldMkLst>
          <pc:docMk/>
          <pc:sldMk cId="3687976152" sldId="260"/>
        </pc:sldMkLst>
        <pc:spChg chg="mod">
          <ac:chgData name="Gloria Tang" userId="f229158e1795d048" providerId="LiveId" clId="{52766A79-CD51-4ED7-9347-4B73D5726EAF}" dt="2019-10-23T04:25:14.690" v="276" actId="20577"/>
          <ac:spMkLst>
            <pc:docMk/>
            <pc:sldMk cId="3687976152" sldId="260"/>
            <ac:spMk id="13" creationId="{2B5908CA-FFC9-428C-9722-639FADDE1BF4}"/>
          </ac:spMkLst>
        </pc:spChg>
        <pc:spChg chg="mod">
          <ac:chgData name="Gloria Tang" userId="f229158e1795d048" providerId="LiveId" clId="{52766A79-CD51-4ED7-9347-4B73D5726EAF}" dt="2019-10-23T04:27:54.535" v="533" actId="20577"/>
          <ac:spMkLst>
            <pc:docMk/>
            <pc:sldMk cId="3687976152" sldId="260"/>
            <ac:spMk id="15" creationId="{DAB950DA-44CB-4AAC-A09C-6848D2844D47}"/>
          </ac:spMkLst>
        </pc:spChg>
      </pc:sldChg>
      <pc:sldChg chg="addSp delSp modSp add">
        <pc:chgData name="Gloria Tang" userId="f229158e1795d048" providerId="LiveId" clId="{52766A79-CD51-4ED7-9347-4B73D5726EAF}" dt="2019-10-23T04:46:39.787" v="1284" actId="1076"/>
        <pc:sldMkLst>
          <pc:docMk/>
          <pc:sldMk cId="1515814877" sldId="261"/>
        </pc:sldMkLst>
        <pc:spChg chg="add mod">
          <ac:chgData name="Gloria Tang" userId="f229158e1795d048" providerId="LiveId" clId="{52766A79-CD51-4ED7-9347-4B73D5726EAF}" dt="2019-10-23T04:30:33.318" v="600" actId="115"/>
          <ac:spMkLst>
            <pc:docMk/>
            <pc:sldMk cId="1515814877" sldId="261"/>
            <ac:spMk id="2" creationId="{5FBE53FA-CAFA-4DCF-A451-9480108D48B8}"/>
          </ac:spMkLst>
        </pc:spChg>
        <pc:spChg chg="add mod">
          <ac:chgData name="Gloria Tang" userId="f229158e1795d048" providerId="LiveId" clId="{52766A79-CD51-4ED7-9347-4B73D5726EAF}" dt="2019-10-23T04:31:55.241" v="703" actId="1076"/>
          <ac:spMkLst>
            <pc:docMk/>
            <pc:sldMk cId="1515814877" sldId="261"/>
            <ac:spMk id="3" creationId="{6BE97761-5571-4240-904A-0EF1061A33B7}"/>
          </ac:spMkLst>
        </pc:spChg>
        <pc:spChg chg="add mod">
          <ac:chgData name="Gloria Tang" userId="f229158e1795d048" providerId="LiveId" clId="{52766A79-CD51-4ED7-9347-4B73D5726EAF}" dt="2019-10-23T04:46:39.787" v="1284" actId="1076"/>
          <ac:spMkLst>
            <pc:docMk/>
            <pc:sldMk cId="1515814877" sldId="261"/>
            <ac:spMk id="7" creationId="{673184BA-E008-476D-B721-AB5CB32CCFB2}"/>
          </ac:spMkLst>
        </pc:spChg>
        <pc:spChg chg="add del mod">
          <ac:chgData name="Gloria Tang" userId="f229158e1795d048" providerId="LiveId" clId="{52766A79-CD51-4ED7-9347-4B73D5726EAF}" dt="2019-10-23T04:40:06.287" v="1124" actId="478"/>
          <ac:spMkLst>
            <pc:docMk/>
            <pc:sldMk cId="1515814877" sldId="261"/>
            <ac:spMk id="8" creationId="{19333F7D-20A4-4544-885B-C75B76C11428}"/>
          </ac:spMkLst>
        </pc:spChg>
        <pc:spChg chg="mod">
          <ac:chgData name="Gloria Tang" userId="f229158e1795d048" providerId="LiveId" clId="{52766A79-CD51-4ED7-9347-4B73D5726EAF}" dt="2019-10-23T04:29:45.024" v="583" actId="20577"/>
          <ac:spMkLst>
            <pc:docMk/>
            <pc:sldMk cId="1515814877" sldId="261"/>
            <ac:spMk id="13" creationId="{2B5908CA-FFC9-428C-9722-639FADDE1BF4}"/>
          </ac:spMkLst>
        </pc:spChg>
        <pc:spChg chg="del">
          <ac:chgData name="Gloria Tang" userId="f229158e1795d048" providerId="LiveId" clId="{52766A79-CD51-4ED7-9347-4B73D5726EAF}" dt="2019-10-23T04:33:02.852" v="736" actId="478"/>
          <ac:spMkLst>
            <pc:docMk/>
            <pc:sldMk cId="1515814877" sldId="261"/>
            <ac:spMk id="15" creationId="{DAB950DA-44CB-4AAC-A09C-6848D2844D47}"/>
          </ac:spMkLst>
        </pc:spChg>
        <pc:graphicFrameChg chg="add mod modGraphic">
          <ac:chgData name="Gloria Tang" userId="f229158e1795d048" providerId="LiveId" clId="{52766A79-CD51-4ED7-9347-4B73D5726EAF}" dt="2019-10-23T04:44:38.717" v="1163" actId="20577"/>
          <ac:graphicFrameMkLst>
            <pc:docMk/>
            <pc:sldMk cId="1515814877" sldId="261"/>
            <ac:graphicFrameMk id="4" creationId="{9959BD39-C728-4DBF-8432-CA67A9B54EFC}"/>
          </ac:graphicFrameMkLst>
        </pc:graphicFrameChg>
        <pc:picChg chg="add del mod">
          <ac:chgData name="Gloria Tang" userId="f229158e1795d048" providerId="LiveId" clId="{52766A79-CD51-4ED7-9347-4B73D5726EAF}" dt="2019-10-23T04:39:49.293" v="1120" actId="478"/>
          <ac:picMkLst>
            <pc:docMk/>
            <pc:sldMk cId="1515814877" sldId="261"/>
            <ac:picMk id="9" creationId="{FB70E624-1896-49CF-B0CB-C3A7D2E9D780}"/>
          </ac:picMkLst>
        </pc:picChg>
      </pc:sldChg>
      <pc:sldChg chg="addSp delSp modSp add">
        <pc:chgData name="Gloria Tang" userId="f229158e1795d048" providerId="LiveId" clId="{52766A79-CD51-4ED7-9347-4B73D5726EAF}" dt="2019-10-23T04:50:55.721" v="1326" actId="14100"/>
        <pc:sldMkLst>
          <pc:docMk/>
          <pc:sldMk cId="3629103958" sldId="262"/>
        </pc:sldMkLst>
        <pc:spChg chg="del">
          <ac:chgData name="Gloria Tang" userId="f229158e1795d048" providerId="LiveId" clId="{52766A79-CD51-4ED7-9347-4B73D5726EAF}" dt="2019-10-23T04:47:15.887" v="1289" actId="478"/>
          <ac:spMkLst>
            <pc:docMk/>
            <pc:sldMk cId="3629103958" sldId="262"/>
            <ac:spMk id="2" creationId="{5FBE53FA-CAFA-4DCF-A451-9480108D48B8}"/>
          </ac:spMkLst>
        </pc:spChg>
        <pc:spChg chg="del">
          <ac:chgData name="Gloria Tang" userId="f229158e1795d048" providerId="LiveId" clId="{52766A79-CD51-4ED7-9347-4B73D5726EAF}" dt="2019-10-23T04:47:18.447" v="1290" actId="478"/>
          <ac:spMkLst>
            <pc:docMk/>
            <pc:sldMk cId="3629103958" sldId="262"/>
            <ac:spMk id="3" creationId="{6BE97761-5571-4240-904A-0EF1061A33B7}"/>
          </ac:spMkLst>
        </pc:spChg>
        <pc:spChg chg="mod">
          <ac:chgData name="Gloria Tang" userId="f229158e1795d048" providerId="LiveId" clId="{52766A79-CD51-4ED7-9347-4B73D5726EAF}" dt="2019-10-23T04:48:59.028" v="1313" actId="20577"/>
          <ac:spMkLst>
            <pc:docMk/>
            <pc:sldMk cId="3629103958" sldId="262"/>
            <ac:spMk id="7" creationId="{673184BA-E008-476D-B721-AB5CB32CCFB2}"/>
          </ac:spMkLst>
        </pc:spChg>
        <pc:spChg chg="add mod">
          <ac:chgData name="Gloria Tang" userId="f229158e1795d048" providerId="LiveId" clId="{52766A79-CD51-4ED7-9347-4B73D5726EAF}" dt="2019-10-23T04:49:51.378" v="1319" actId="14100"/>
          <ac:spMkLst>
            <pc:docMk/>
            <pc:sldMk cId="3629103958" sldId="262"/>
            <ac:spMk id="8" creationId="{5F322C7E-6889-427E-B8BF-0F05835BC260}"/>
          </ac:spMkLst>
        </pc:spChg>
        <pc:spChg chg="add mod">
          <ac:chgData name="Gloria Tang" userId="f229158e1795d048" providerId="LiveId" clId="{52766A79-CD51-4ED7-9347-4B73D5726EAF}" dt="2019-10-23T04:50:55.721" v="1326" actId="14100"/>
          <ac:spMkLst>
            <pc:docMk/>
            <pc:sldMk cId="3629103958" sldId="262"/>
            <ac:spMk id="9" creationId="{099147BD-57F4-4414-B58E-AF3DE257F664}"/>
          </ac:spMkLst>
        </pc:spChg>
        <pc:spChg chg="mod">
          <ac:chgData name="Gloria Tang" userId="f229158e1795d048" providerId="LiveId" clId="{52766A79-CD51-4ED7-9347-4B73D5726EAF}" dt="2019-10-23T04:48:13.770" v="1295" actId="26606"/>
          <ac:spMkLst>
            <pc:docMk/>
            <pc:sldMk cId="3629103958" sldId="262"/>
            <ac:spMk id="13" creationId="{2B5908CA-FFC9-428C-9722-639FADDE1BF4}"/>
          </ac:spMkLst>
        </pc:spChg>
        <pc:spChg chg="add">
          <ac:chgData name="Gloria Tang" userId="f229158e1795d048" providerId="LiveId" clId="{52766A79-CD51-4ED7-9347-4B73D5726EAF}" dt="2019-10-23T04:48:13.770" v="1295" actId="26606"/>
          <ac:spMkLst>
            <pc:docMk/>
            <pc:sldMk cId="3629103958" sldId="262"/>
            <ac:spMk id="18" creationId="{DEE5C6BA-FE2A-4C38-8D88-E70C06E54F82}"/>
          </ac:spMkLst>
        </pc:spChg>
        <pc:spChg chg="add">
          <ac:chgData name="Gloria Tang" userId="f229158e1795d048" providerId="LiveId" clId="{52766A79-CD51-4ED7-9347-4B73D5726EAF}" dt="2019-10-23T04:48:13.770" v="1295" actId="26606"/>
          <ac:spMkLst>
            <pc:docMk/>
            <pc:sldMk cId="3629103958" sldId="262"/>
            <ac:spMk id="22" creationId="{DE9FA85F-F0FB-4952-A05F-04CC67B18EE5}"/>
          </ac:spMkLst>
        </pc:spChg>
        <pc:spChg chg="add">
          <ac:chgData name="Gloria Tang" userId="f229158e1795d048" providerId="LiveId" clId="{52766A79-CD51-4ED7-9347-4B73D5726EAF}" dt="2019-10-23T04:48:13.770" v="1295" actId="26606"/>
          <ac:spMkLst>
            <pc:docMk/>
            <pc:sldMk cId="3629103958" sldId="262"/>
            <ac:spMk id="24" creationId="{FEBD362A-CC27-47D9-8FC3-A5E91BA0760C}"/>
          </ac:spMkLst>
        </pc:spChg>
        <pc:graphicFrameChg chg="del modGraphic">
          <ac:chgData name="Gloria Tang" userId="f229158e1795d048" providerId="LiveId" clId="{52766A79-CD51-4ED7-9347-4B73D5726EAF}" dt="2019-10-23T04:47:33.868" v="1292" actId="478"/>
          <ac:graphicFrameMkLst>
            <pc:docMk/>
            <pc:sldMk cId="3629103958" sldId="262"/>
            <ac:graphicFrameMk id="4" creationId="{9959BD39-C728-4DBF-8432-CA67A9B54EFC}"/>
          </ac:graphicFrameMkLst>
        </pc:graphicFrameChg>
        <pc:picChg chg="mod ord">
          <ac:chgData name="Gloria Tang" userId="f229158e1795d048" providerId="LiveId" clId="{52766A79-CD51-4ED7-9347-4B73D5726EAF}" dt="2019-10-23T04:48:13.770" v="1295" actId="26606"/>
          <ac:picMkLst>
            <pc:docMk/>
            <pc:sldMk cId="3629103958" sldId="262"/>
            <ac:picMk id="5" creationId="{1F9C088C-C06E-442A-A217-CB4FE9D870AC}"/>
          </ac:picMkLst>
        </pc:picChg>
        <pc:picChg chg="add mod">
          <ac:chgData name="Gloria Tang" userId="f229158e1795d048" providerId="LiveId" clId="{52766A79-CD51-4ED7-9347-4B73D5726EAF}" dt="2019-10-23T04:48:13.770" v="1295" actId="26606"/>
          <ac:picMkLst>
            <pc:docMk/>
            <pc:sldMk cId="3629103958" sldId="262"/>
            <ac:picMk id="6" creationId="{781F4C6B-2B0E-429E-9899-65D04DF49B55}"/>
          </ac:picMkLst>
        </pc:picChg>
        <pc:picChg chg="add">
          <ac:chgData name="Gloria Tang" userId="f229158e1795d048" providerId="LiveId" clId="{52766A79-CD51-4ED7-9347-4B73D5726EAF}" dt="2019-10-23T04:48:13.770" v="1295" actId="26606"/>
          <ac:picMkLst>
            <pc:docMk/>
            <pc:sldMk cId="3629103958" sldId="262"/>
            <ac:picMk id="20" creationId="{53E66F28-0926-4CFB-BDAB-646CAB184CB0}"/>
          </ac:picMkLst>
        </pc:picChg>
        <pc:cxnChg chg="del">
          <ac:chgData name="Gloria Tang" userId="f229158e1795d048" providerId="LiveId" clId="{52766A79-CD51-4ED7-9347-4B73D5726EAF}" dt="2019-10-23T04:48:13.770" v="1295" actId="26606"/>
          <ac:cxnSpMkLst>
            <pc:docMk/>
            <pc:sldMk cId="3629103958" sldId="262"/>
            <ac:cxnSpMk id="11" creationId="{22F6364A-B358-4BEE-B158-0734D2C938D4}"/>
          </ac:cxnSpMkLst>
        </pc:cxnChg>
      </pc:sldChg>
      <pc:sldChg chg="delSp modSp add ord">
        <pc:chgData name="Gloria Tang" userId="f229158e1795d048" providerId="LiveId" clId="{52766A79-CD51-4ED7-9347-4B73D5726EAF}" dt="2019-10-23T04:57:28.494" v="1431" actId="13926"/>
        <pc:sldMkLst>
          <pc:docMk/>
          <pc:sldMk cId="327727403" sldId="263"/>
        </pc:sldMkLst>
        <pc:spChg chg="mod">
          <ac:chgData name="Gloria Tang" userId="f229158e1795d048" providerId="LiveId" clId="{52766A79-CD51-4ED7-9347-4B73D5726EAF}" dt="2019-10-23T04:57:01.334" v="1428" actId="1076"/>
          <ac:spMkLst>
            <pc:docMk/>
            <pc:sldMk cId="327727403" sldId="263"/>
            <ac:spMk id="2" creationId="{5FBE53FA-CAFA-4DCF-A451-9480108D48B8}"/>
          </ac:spMkLst>
        </pc:spChg>
        <pc:spChg chg="mod">
          <ac:chgData name="Gloria Tang" userId="f229158e1795d048" providerId="LiveId" clId="{52766A79-CD51-4ED7-9347-4B73D5726EAF}" dt="2019-10-23T04:57:03.334" v="1429" actId="1076"/>
          <ac:spMkLst>
            <pc:docMk/>
            <pc:sldMk cId="327727403" sldId="263"/>
            <ac:spMk id="3" creationId="{6BE97761-5571-4240-904A-0EF1061A33B7}"/>
          </ac:spMkLst>
        </pc:spChg>
        <pc:spChg chg="del">
          <ac:chgData name="Gloria Tang" userId="f229158e1795d048" providerId="LiveId" clId="{52766A79-CD51-4ED7-9347-4B73D5726EAF}" dt="2019-10-23T04:56:17.533" v="1419" actId="478"/>
          <ac:spMkLst>
            <pc:docMk/>
            <pc:sldMk cId="327727403" sldId="263"/>
            <ac:spMk id="7" creationId="{673184BA-E008-476D-B721-AB5CB32CCFB2}"/>
          </ac:spMkLst>
        </pc:spChg>
        <pc:spChg chg="mod">
          <ac:chgData name="Gloria Tang" userId="f229158e1795d048" providerId="LiveId" clId="{52766A79-CD51-4ED7-9347-4B73D5726EAF}" dt="2019-10-23T04:52:09.960" v="1333"/>
          <ac:spMkLst>
            <pc:docMk/>
            <pc:sldMk cId="327727403" sldId="263"/>
            <ac:spMk id="13" creationId="{2B5908CA-FFC9-428C-9722-639FADDE1BF4}"/>
          </ac:spMkLst>
        </pc:spChg>
        <pc:graphicFrameChg chg="mod modGraphic">
          <ac:chgData name="Gloria Tang" userId="f229158e1795d048" providerId="LiveId" clId="{52766A79-CD51-4ED7-9347-4B73D5726EAF}" dt="2019-10-23T04:57:28.494" v="1431" actId="13926"/>
          <ac:graphicFrameMkLst>
            <pc:docMk/>
            <pc:sldMk cId="327727403" sldId="263"/>
            <ac:graphicFrameMk id="4" creationId="{9959BD39-C728-4DBF-8432-CA67A9B54EFC}"/>
          </ac:graphicFrameMkLst>
        </pc:graphicFrameChg>
      </pc:sldChg>
      <pc:sldChg chg="modSp add del">
        <pc:chgData name="Gloria Tang" userId="f229158e1795d048" providerId="LiveId" clId="{52766A79-CD51-4ED7-9347-4B73D5726EAF}" dt="2019-10-23T04:58:04.834" v="1435"/>
        <pc:sldMkLst>
          <pc:docMk/>
          <pc:sldMk cId="2964945053" sldId="264"/>
        </pc:sldMkLst>
        <pc:spChg chg="mod">
          <ac:chgData name="Gloria Tang" userId="f229158e1795d048" providerId="LiveId" clId="{52766A79-CD51-4ED7-9347-4B73D5726EAF}" dt="2019-10-23T04:58:03.207" v="1434" actId="1076"/>
          <ac:spMkLst>
            <pc:docMk/>
            <pc:sldMk cId="2964945053" sldId="264"/>
            <ac:spMk id="13" creationId="{2B5908CA-FFC9-428C-9722-639FADDE1BF4}"/>
          </ac:spMkLst>
        </pc:spChg>
      </pc:sldChg>
      <pc:sldChg chg="addSp delSp modSp add del setBg delDesignElem">
        <pc:chgData name="Gloria Tang" userId="f229158e1795d048" providerId="LiveId" clId="{52766A79-CD51-4ED7-9347-4B73D5726EAF}" dt="2019-10-23T05:08:47.124" v="1697" actId="2696"/>
        <pc:sldMkLst>
          <pc:docMk/>
          <pc:sldMk cId="3331852442" sldId="264"/>
        </pc:sldMkLst>
        <pc:spChg chg="del">
          <ac:chgData name="Gloria Tang" userId="f229158e1795d048" providerId="LiveId" clId="{52766A79-CD51-4ED7-9347-4B73D5726EAF}" dt="2019-10-23T04:58:57.288" v="1490" actId="478"/>
          <ac:spMkLst>
            <pc:docMk/>
            <pc:sldMk cId="3331852442" sldId="264"/>
            <ac:spMk id="2" creationId="{5FBE53FA-CAFA-4DCF-A451-9480108D48B8}"/>
          </ac:spMkLst>
        </pc:spChg>
        <pc:spChg chg="mod">
          <ac:chgData name="Gloria Tang" userId="f229158e1795d048" providerId="LiveId" clId="{52766A79-CD51-4ED7-9347-4B73D5726EAF}" dt="2019-10-23T05:02:54.926" v="1594" actId="1076"/>
          <ac:spMkLst>
            <pc:docMk/>
            <pc:sldMk cId="3331852442" sldId="264"/>
            <ac:spMk id="3" creationId="{6BE97761-5571-4240-904A-0EF1061A33B7}"/>
          </ac:spMkLst>
        </pc:spChg>
        <pc:spChg chg="add mod">
          <ac:chgData name="Gloria Tang" userId="f229158e1795d048" providerId="LiveId" clId="{52766A79-CD51-4ED7-9347-4B73D5726EAF}" dt="2019-10-23T05:02:57.716" v="1595" actId="1076"/>
          <ac:spMkLst>
            <pc:docMk/>
            <pc:sldMk cId="3331852442" sldId="264"/>
            <ac:spMk id="6" creationId="{116FCA7A-4BEC-49FD-9534-F25C1D13C0FB}"/>
          </ac:spMkLst>
        </pc:spChg>
        <pc:spChg chg="mod">
          <ac:chgData name="Gloria Tang" userId="f229158e1795d048" providerId="LiveId" clId="{52766A79-CD51-4ED7-9347-4B73D5726EAF}" dt="2019-10-23T05:03:35.532" v="1598" actId="1076"/>
          <ac:spMkLst>
            <pc:docMk/>
            <pc:sldMk cId="3331852442" sldId="264"/>
            <ac:spMk id="13" creationId="{2B5908CA-FFC9-428C-9722-639FADDE1BF4}"/>
          </ac:spMkLst>
        </pc:spChg>
        <pc:graphicFrameChg chg="add del">
          <ac:chgData name="Gloria Tang" userId="f229158e1795d048" providerId="LiveId" clId="{52766A79-CD51-4ED7-9347-4B73D5726EAF}" dt="2019-10-23T04:58:46.627" v="1489" actId="478"/>
          <ac:graphicFrameMkLst>
            <pc:docMk/>
            <pc:sldMk cId="3331852442" sldId="264"/>
            <ac:graphicFrameMk id="4" creationId="{9959BD39-C728-4DBF-8432-CA67A9B54EFC}"/>
          </ac:graphicFrameMkLst>
        </pc:graphicFrameChg>
        <pc:picChg chg="mod">
          <ac:chgData name="Gloria Tang" userId="f229158e1795d048" providerId="LiveId" clId="{52766A79-CD51-4ED7-9347-4B73D5726EAF}" dt="2019-10-23T05:03:38.380" v="1599" actId="14100"/>
          <ac:picMkLst>
            <pc:docMk/>
            <pc:sldMk cId="3331852442" sldId="264"/>
            <ac:picMk id="5" creationId="{1F9C088C-C06E-442A-A217-CB4FE9D870AC}"/>
          </ac:picMkLst>
        </pc:picChg>
        <pc:cxnChg chg="del">
          <ac:chgData name="Gloria Tang" userId="f229158e1795d048" providerId="LiveId" clId="{52766A79-CD51-4ED7-9347-4B73D5726EAF}" dt="2019-10-23T04:58:11.438" v="1437"/>
          <ac:cxnSpMkLst>
            <pc:docMk/>
            <pc:sldMk cId="3331852442" sldId="264"/>
            <ac:cxnSpMk id="11" creationId="{22F6364A-B358-4BEE-B158-0734D2C938D4}"/>
          </ac:cxnSpMkLst>
        </pc:cxnChg>
      </pc:sldChg>
      <pc:sldChg chg="addSp delSp modSp add">
        <pc:chgData name="Gloria Tang" userId="f229158e1795d048" providerId="LiveId" clId="{52766A79-CD51-4ED7-9347-4B73D5726EAF}" dt="2019-10-23T05:08:33.933" v="1696" actId="27636"/>
        <pc:sldMkLst>
          <pc:docMk/>
          <pc:sldMk cId="2227135910" sldId="265"/>
        </pc:sldMkLst>
        <pc:spChg chg="del">
          <ac:chgData name="Gloria Tang" userId="f229158e1795d048" providerId="LiveId" clId="{52766A79-CD51-4ED7-9347-4B73D5726EAF}" dt="2019-10-23T05:04:28.497" v="1603" actId="478"/>
          <ac:spMkLst>
            <pc:docMk/>
            <pc:sldMk cId="2227135910" sldId="265"/>
            <ac:spMk id="2" creationId="{5FBE53FA-CAFA-4DCF-A451-9480108D48B8}"/>
          </ac:spMkLst>
        </pc:spChg>
        <pc:spChg chg="del">
          <ac:chgData name="Gloria Tang" userId="f229158e1795d048" providerId="LiveId" clId="{52766A79-CD51-4ED7-9347-4B73D5726EAF}" dt="2019-10-23T05:04:30.768" v="1604" actId="478"/>
          <ac:spMkLst>
            <pc:docMk/>
            <pc:sldMk cId="2227135910" sldId="265"/>
            <ac:spMk id="3" creationId="{6BE97761-5571-4240-904A-0EF1061A33B7}"/>
          </ac:spMkLst>
        </pc:spChg>
        <pc:spChg chg="add mod">
          <ac:chgData name="Gloria Tang" userId="f229158e1795d048" providerId="LiveId" clId="{52766A79-CD51-4ED7-9347-4B73D5726EAF}" dt="2019-10-23T05:08:33.933" v="1696" actId="27636"/>
          <ac:spMkLst>
            <pc:docMk/>
            <pc:sldMk cId="2227135910" sldId="265"/>
            <ac:spMk id="8" creationId="{F56EC13C-BB8A-4314-BC2D-2D942E602BB2}"/>
          </ac:spMkLst>
        </pc:spChg>
        <pc:spChg chg="mod">
          <ac:chgData name="Gloria Tang" userId="f229158e1795d048" providerId="LiveId" clId="{52766A79-CD51-4ED7-9347-4B73D5726EAF}" dt="2019-10-23T05:06:00.691" v="1615" actId="26606"/>
          <ac:spMkLst>
            <pc:docMk/>
            <pc:sldMk cId="2227135910" sldId="265"/>
            <ac:spMk id="13" creationId="{2B5908CA-FFC9-428C-9722-639FADDE1BF4}"/>
          </ac:spMkLst>
        </pc:spChg>
        <pc:graphicFrameChg chg="del">
          <ac:chgData name="Gloria Tang" userId="f229158e1795d048" providerId="LiveId" clId="{52766A79-CD51-4ED7-9347-4B73D5726EAF}" dt="2019-10-23T05:03:58.466" v="1601" actId="478"/>
          <ac:graphicFrameMkLst>
            <pc:docMk/>
            <pc:sldMk cId="2227135910" sldId="265"/>
            <ac:graphicFrameMk id="4" creationId="{9959BD39-C728-4DBF-8432-CA67A9B54EFC}"/>
          </ac:graphicFrameMkLst>
        </pc:graphicFrameChg>
        <pc:picChg chg="mod">
          <ac:chgData name="Gloria Tang" userId="f229158e1795d048" providerId="LiveId" clId="{52766A79-CD51-4ED7-9347-4B73D5726EAF}" dt="2019-10-23T05:06:14.962" v="1619" actId="1076"/>
          <ac:picMkLst>
            <pc:docMk/>
            <pc:sldMk cId="2227135910" sldId="265"/>
            <ac:picMk id="5" creationId="{1F9C088C-C06E-442A-A217-CB4FE9D870AC}"/>
          </ac:picMkLst>
        </pc:picChg>
        <pc:picChg chg="add mod ord">
          <ac:chgData name="Gloria Tang" userId="f229158e1795d048" providerId="LiveId" clId="{52766A79-CD51-4ED7-9347-4B73D5726EAF}" dt="2019-10-23T05:06:07.274" v="1617" actId="1076"/>
          <ac:picMkLst>
            <pc:docMk/>
            <pc:sldMk cId="2227135910" sldId="265"/>
            <ac:picMk id="7" creationId="{5F6C8701-24BE-41F5-9991-D37E50AC11C2}"/>
          </ac:picMkLst>
        </pc:picChg>
        <pc:picChg chg="add del">
          <ac:chgData name="Gloria Tang" userId="f229158e1795d048" providerId="LiveId" clId="{52766A79-CD51-4ED7-9347-4B73D5726EAF}" dt="2019-10-23T05:05:45.707" v="1612" actId="26606"/>
          <ac:picMkLst>
            <pc:docMk/>
            <pc:sldMk cId="2227135910" sldId="265"/>
            <ac:picMk id="18" creationId="{22901FED-4FC9-4ED5-8123-C98BCD1616BA}"/>
          </ac:picMkLst>
        </pc:picChg>
        <pc:picChg chg="add del">
          <ac:chgData name="Gloria Tang" userId="f229158e1795d048" providerId="LiveId" clId="{52766A79-CD51-4ED7-9347-4B73D5726EAF}" dt="2019-10-23T05:06:00.619" v="1614" actId="26606"/>
          <ac:picMkLst>
            <pc:docMk/>
            <pc:sldMk cId="2227135910" sldId="265"/>
            <ac:picMk id="20" creationId="{3B37BAF8-EA97-496B-9DF6-3D53B6A19978}"/>
          </ac:picMkLst>
        </pc:picChg>
        <pc:picChg chg="add">
          <ac:chgData name="Gloria Tang" userId="f229158e1795d048" providerId="LiveId" clId="{52766A79-CD51-4ED7-9347-4B73D5726EAF}" dt="2019-10-23T05:06:00.691" v="1615" actId="26606"/>
          <ac:picMkLst>
            <pc:docMk/>
            <pc:sldMk cId="2227135910" sldId="265"/>
            <ac:picMk id="22" creationId="{22901FED-4FC9-4ED5-8123-C98BCD1616BA}"/>
          </ac:picMkLst>
        </pc:picChg>
        <pc:cxnChg chg="add del">
          <ac:chgData name="Gloria Tang" userId="f229158e1795d048" providerId="LiveId" clId="{52766A79-CD51-4ED7-9347-4B73D5726EAF}" dt="2019-10-23T05:06:00.691" v="1615" actId="26606"/>
          <ac:cxnSpMkLst>
            <pc:docMk/>
            <pc:sldMk cId="2227135910" sldId="265"/>
            <ac:cxnSpMk id="11" creationId="{22F6364A-B358-4BEE-B158-0734D2C938D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82F9-A2A9-4B4F-939A-CF9931EEC65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0BCD1-C798-4ED5-B438-1E3F8AB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0BCD1-C798-4ED5-B438-1E3F8ABDF4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0BCD1-C798-4ED5-B438-1E3F8ABDF4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CDAB-AF86-41D2-913B-809A9DFF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59EE6-B821-432B-A31D-F9EA47A7A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A7F4-4F07-459C-AE56-7F04121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631D-2F0C-4C98-9C1F-5D6454F1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2850-B99D-4407-BF9F-59413460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BE47-7EA2-46C3-A49B-EF69D9FF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5802A-F8A9-4E3B-AF95-E2242A28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75C2-3FBA-4486-AB3E-E9524E42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8EEF-C4F4-4A86-B683-761C9E27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4374-EE37-43BC-8BFF-50B5911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F1D97-2DC7-4B58-B6AE-BCE4C3107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6F5B5-B196-43E4-8FA8-9EF61D903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1CEC-BF81-4CF6-AE3D-946F42C7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A580-9BB8-4A1F-BAE3-43D08F79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16F1-5557-4397-B2E4-C2384AB2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3D01-90A8-4412-9C27-1A60BA40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9E8D-5626-415A-A155-7C72D645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D333-165B-44E1-9D9A-A2890BD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4428-B0BA-472B-AA63-B34D0F1C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085E-8EC5-48F0-A84C-D3E6436E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8394-18B7-4A32-9F4B-C5146E5C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0A92E-3D26-435A-A3CB-0B6737A1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9F36-30A0-45B8-B417-70F380B8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6864-3786-48F0-84D4-3A0B231B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9133-C377-4D63-BB31-B981EAAB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4BBC-F7DE-4363-A763-BB6B66F0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1DC1-0892-4ABA-AE67-0F6319DC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8BE8-1DAB-40AD-9535-CFC831F94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33E18-45B0-4AAD-91BB-ECD7DFC5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1EE6-5668-48D8-B4BA-5954DF0B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2DBA-300D-4E25-BFB3-78F177D7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DE9A-0496-4D82-8CFF-CC4EC2A9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E6749-CFF2-44C7-BB14-3D8EE035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8F8E-69EA-4E7A-B11B-4239DE8A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B02CA-63B2-4B6E-92AF-89429F388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826-106B-4FC0-AF88-BBF72D4E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66A27-038D-4835-AD6A-547760EE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B0CE3-9EA9-4841-ACD5-BC25B3BF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01B0D-9535-4B2F-B289-818C1B36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0186-F9B4-4B19-9ADB-B439A99D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99880-4C2B-4BDD-99B5-E4D925A5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8D63-132D-4935-A35D-8C6E9A5C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B145-08EC-42C3-90F8-DD0ED183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5C4A0-82C4-4E8A-B196-B8D855B4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8A572-1A91-4DC4-88DD-CD623130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9EFA-CE44-4D02-9A42-DDE3501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0E8B-178E-4110-958B-0DB36FD5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3A59-93A6-462E-BE75-9DB7C612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4B47-9ADF-4554-867A-FCCC5D1C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2395-B304-4C5C-B81B-A1ED54F0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808D-758C-440D-99F0-B6EAA46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C6EF-C36A-41F8-A364-2B586F0B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60EB-6BB2-4FF5-8344-02BF3529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B2E0A-DBE1-40A0-A97C-09D556FB2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9E36-C273-43CE-ADF0-2D968FF80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C617-83E6-4302-AECB-856D47B6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A178-E5EE-4DCC-B11E-35106ADA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4899-36FA-4074-9794-C07AB11B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3A9E-ED19-49EA-9031-E1E73EC7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BD10-000E-47BF-9A2D-28D4BAD5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041E-C1B6-42D3-AD4E-909BB87D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203D-D3F8-467A-A4EB-EBC40ADE778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E5AD-21F8-49C7-B3F6-9E74067B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F504-4B98-4B1D-AF1A-84515CFE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BC31-DAB9-411A-ADBE-1D4D279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umpling, food, indoor, table&#10;&#10;Description automatically generated">
            <a:extLst>
              <a:ext uri="{FF2B5EF4-FFF2-40B4-BE49-F238E27FC236}">
                <a16:creationId xmlns:a16="http://schemas.microsoft.com/office/drawing/2014/main" id="{79365BBE-1317-478A-B599-A13F5D0F4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4" r="16761"/>
          <a:stretch/>
        </p:blipFill>
        <p:spPr>
          <a:xfrm>
            <a:off x="1330569" y="-3811"/>
            <a:ext cx="9928860" cy="6858001"/>
          </a:xfrm>
          <a:prstGeom prst="rect">
            <a:avLst/>
          </a:prstGeom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FA982-8D61-46DD-B95A-4909B2615DCD}"/>
              </a:ext>
            </a:extLst>
          </p:cNvPr>
          <p:cNvSpPr txBox="1"/>
          <p:nvPr/>
        </p:nvSpPr>
        <p:spPr>
          <a:xfrm>
            <a:off x="3305142" y="2994302"/>
            <a:ext cx="59797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Din Tai Fung’s competitors in Seattle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ood, sitting, plate, cream&#10;&#10;Description automatically generated">
            <a:extLst>
              <a:ext uri="{FF2B5EF4-FFF2-40B4-BE49-F238E27FC236}">
                <a16:creationId xmlns:a16="http://schemas.microsoft.com/office/drawing/2014/main" id="{1F9C088C-C06E-442A-A217-CB4FE9D8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2129189"/>
            <a:ext cx="7009396" cy="2593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908CA-FFC9-428C-9722-639FADDE1BF4}"/>
              </a:ext>
            </a:extLst>
          </p:cNvPr>
          <p:cNvSpPr txBox="1"/>
          <p:nvPr/>
        </p:nvSpPr>
        <p:spPr>
          <a:xfrm>
            <a:off x="436657" y="344210"/>
            <a:ext cx="330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Din Tai Fung?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950DA-44CB-4AAC-A09C-6848D2844D47}"/>
              </a:ext>
            </a:extLst>
          </p:cNvPr>
          <p:cNvSpPr txBox="1"/>
          <p:nvPr/>
        </p:nvSpPr>
        <p:spPr>
          <a:xfrm>
            <a:off x="4061860" y="2129189"/>
            <a:ext cx="7009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Tai Fung is one of the most famous dumpling places around the world.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Nowadays, Din Tai Fung has branches in Japan, the United States, South Korea, Singapore, China, Hong Kong, Indonesia, Malaysia, Australia and Thailand.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Seattle, for example, there are already 4 branches of Din Tai Fung. </a:t>
            </a:r>
          </a:p>
        </p:txBody>
      </p:sp>
    </p:spTree>
    <p:extLst>
      <p:ext uri="{BB962C8B-B14F-4D97-AF65-F5344CB8AC3E}">
        <p14:creationId xmlns:p14="http://schemas.microsoft.com/office/powerpoint/2010/main" val="34059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ood, sitting, plate, cream&#10;&#10;Description automatically generated">
            <a:extLst>
              <a:ext uri="{FF2B5EF4-FFF2-40B4-BE49-F238E27FC236}">
                <a16:creationId xmlns:a16="http://schemas.microsoft.com/office/drawing/2014/main" id="{1F9C088C-C06E-442A-A217-CB4FE9D8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2129189"/>
            <a:ext cx="7009396" cy="2593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908CA-FFC9-428C-9722-639FADDE1BF4}"/>
              </a:ext>
            </a:extLst>
          </p:cNvPr>
          <p:cNvSpPr txBox="1"/>
          <p:nvPr/>
        </p:nvSpPr>
        <p:spPr>
          <a:xfrm>
            <a:off x="436657" y="344210"/>
            <a:ext cx="1047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Understanding Din Tai Fung’s Competitors is valuable for the business.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950DA-44CB-4AAC-A09C-6848D2844D47}"/>
              </a:ext>
            </a:extLst>
          </p:cNvPr>
          <p:cNvSpPr txBox="1"/>
          <p:nvPr/>
        </p:nvSpPr>
        <p:spPr>
          <a:xfrm>
            <a:off x="4061860" y="2129189"/>
            <a:ext cx="7009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Tai Fung can conduct better competitor analysis in order to improve their competitiveness in Seattle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Tai Fung can identify who they should be paying close attention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Tai Fung can adjust their business strategies in response to its competitors’ 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68797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ood, sitting, plate, cream&#10;&#10;Description automatically generated">
            <a:extLst>
              <a:ext uri="{FF2B5EF4-FFF2-40B4-BE49-F238E27FC236}">
                <a16:creationId xmlns:a16="http://schemas.microsoft.com/office/drawing/2014/main" id="{1F9C088C-C06E-442A-A217-CB4FE9D8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2129189"/>
            <a:ext cx="7009396" cy="2593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908CA-FFC9-428C-9722-639FADDE1BF4}"/>
              </a:ext>
            </a:extLst>
          </p:cNvPr>
          <p:cNvSpPr txBox="1"/>
          <p:nvPr/>
        </p:nvSpPr>
        <p:spPr>
          <a:xfrm>
            <a:off x="436657" y="344210"/>
            <a:ext cx="461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Acquisition and Cleaning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E53FA-CAFA-4DCF-A451-9480108D48B8}"/>
              </a:ext>
            </a:extLst>
          </p:cNvPr>
          <p:cNvSpPr txBox="1"/>
          <p:nvPr/>
        </p:nvSpPr>
        <p:spPr>
          <a:xfrm>
            <a:off x="577334" y="1570814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7761-5571-4240-904A-0EF1061A33B7}"/>
              </a:ext>
            </a:extLst>
          </p:cNvPr>
          <p:cNvSpPr txBox="1"/>
          <p:nvPr/>
        </p:nvSpPr>
        <p:spPr>
          <a:xfrm>
            <a:off x="577334" y="2363372"/>
            <a:ext cx="3252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Foursquare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Yelp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Restaurants’ Official Websites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Google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959BD39-C728-4DBF-8432-CA67A9B5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29013"/>
              </p:ext>
            </p:extLst>
          </p:nvPr>
        </p:nvGraphicFramePr>
        <p:xfrm>
          <a:off x="4017338" y="1570814"/>
          <a:ext cx="7597328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3818">
                  <a:extLst>
                    <a:ext uri="{9D8B030D-6E8A-4147-A177-3AD203B41FA5}">
                      <a16:colId xmlns:a16="http://schemas.microsoft.com/office/drawing/2014/main" val="1108159879"/>
                    </a:ext>
                  </a:extLst>
                </a:gridCol>
                <a:gridCol w="766255">
                  <a:extLst>
                    <a:ext uri="{9D8B030D-6E8A-4147-A177-3AD203B41FA5}">
                      <a16:colId xmlns:a16="http://schemas.microsoft.com/office/drawing/2014/main" val="2081774838"/>
                    </a:ext>
                  </a:extLst>
                </a:gridCol>
                <a:gridCol w="919983">
                  <a:extLst>
                    <a:ext uri="{9D8B030D-6E8A-4147-A177-3AD203B41FA5}">
                      <a16:colId xmlns:a16="http://schemas.microsoft.com/office/drawing/2014/main" val="3985467047"/>
                    </a:ext>
                  </a:extLst>
                </a:gridCol>
                <a:gridCol w="2617272">
                  <a:extLst>
                    <a:ext uri="{9D8B030D-6E8A-4147-A177-3AD203B41FA5}">
                      <a16:colId xmlns:a16="http://schemas.microsoft.com/office/drawing/2014/main" val="2134806741"/>
                    </a:ext>
                  </a:extLst>
                </a:gridCol>
              </a:tblGrid>
              <a:tr h="3224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88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Dough Zone Dumpling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402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Pel’Meni</a:t>
                      </a:r>
                      <a:r>
                        <a:rPr lang="en-US" dirty="0"/>
                        <a:t> Dumpling </a:t>
                      </a:r>
                      <a:r>
                        <a:rPr lang="en-US" dirty="0" err="1"/>
                        <a:t>Tzar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8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Yang’s Dumpling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12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Dumpling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387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Dumplings of Fury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180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 Ting’s Dumplings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066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Ping’s Dumpling House &amp;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06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China Dumpling&amp; Noodle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73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Din Tai Fung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641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3184BA-E008-476D-B721-AB5CB32CCFB2}"/>
              </a:ext>
            </a:extLst>
          </p:cNvPr>
          <p:cNvSpPr txBox="1"/>
          <p:nvPr/>
        </p:nvSpPr>
        <p:spPr>
          <a:xfrm>
            <a:off x="718011" y="5405794"/>
            <a:ext cx="11177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where Count stands for the number of branches, Ratings stands for the average rating of all the branches for a restaurant, and Price is the specialty dish’s price($) in a restaurant.</a:t>
            </a:r>
          </a:p>
          <a:p>
            <a:r>
              <a:rPr lang="en-US" sz="1600" i="1" dirty="0"/>
              <a:t>* No corresponding dish as Din Tai Fung’s specialty ( Pork Soup Dumplings)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1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908CA-FFC9-428C-9722-639FADDE1BF4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Exploratory Data Analysis </a:t>
            </a:r>
          </a:p>
        </p:txBody>
      </p:sp>
      <p:sp>
        <p:nvSpPr>
          <p:cNvPr id="22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food, sitting, plate, cream&#10;&#10;Description automatically generated">
            <a:extLst>
              <a:ext uri="{FF2B5EF4-FFF2-40B4-BE49-F238E27FC236}">
                <a16:creationId xmlns:a16="http://schemas.microsoft.com/office/drawing/2014/main" id="{1F9C088C-C06E-442A-A217-CB4FE9D87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1" r="10656"/>
          <a:stretch/>
        </p:blipFill>
        <p:spPr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184BA-E008-476D-B721-AB5CB32CCFB2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 Tai Fung is very close to Dough Zone Dumpling House, Dumplings of Fury, and Little Ting’s Dumplings.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might be clustered as a group with Din Tai Fung and be considered as the biggest competitors with Din Tai Fung.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further information still needs to be considered, such as the size of the brand.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F4C6B-2B0E-429E-9899-65D04DF49B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247" r="7783"/>
          <a:stretch/>
        </p:blipFill>
        <p:spPr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F322C7E-6889-427E-B8BF-0F05835BC260}"/>
              </a:ext>
            </a:extLst>
          </p:cNvPr>
          <p:cNvSpPr/>
          <p:nvPr/>
        </p:nvSpPr>
        <p:spPr>
          <a:xfrm>
            <a:off x="9996589" y="3429000"/>
            <a:ext cx="2195411" cy="1596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099147BD-57F4-4414-B58E-AF3DE257F664}"/>
              </a:ext>
            </a:extLst>
          </p:cNvPr>
          <p:cNvSpPr/>
          <p:nvPr/>
        </p:nvSpPr>
        <p:spPr>
          <a:xfrm>
            <a:off x="11211951" y="4360986"/>
            <a:ext cx="175377" cy="16881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ood, sitting, plate, cream&#10;&#10;Description automatically generated">
            <a:extLst>
              <a:ext uri="{FF2B5EF4-FFF2-40B4-BE49-F238E27FC236}">
                <a16:creationId xmlns:a16="http://schemas.microsoft.com/office/drawing/2014/main" id="{1F9C088C-C06E-442A-A217-CB4FE9D8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2129189"/>
            <a:ext cx="7009396" cy="2593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908CA-FFC9-428C-9722-639FADDE1BF4}"/>
              </a:ext>
            </a:extLst>
          </p:cNvPr>
          <p:cNvSpPr txBox="1"/>
          <p:nvPr/>
        </p:nvSpPr>
        <p:spPr>
          <a:xfrm>
            <a:off x="436657" y="344210"/>
            <a:ext cx="30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K-Means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E53FA-CAFA-4DCF-A451-9480108D48B8}"/>
              </a:ext>
            </a:extLst>
          </p:cNvPr>
          <p:cNvSpPr txBox="1"/>
          <p:nvPr/>
        </p:nvSpPr>
        <p:spPr>
          <a:xfrm>
            <a:off x="612208" y="1415930"/>
            <a:ext cx="160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Why and How?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7761-5571-4240-904A-0EF1061A33B7}"/>
              </a:ext>
            </a:extLst>
          </p:cNvPr>
          <p:cNvSpPr txBox="1"/>
          <p:nvPr/>
        </p:nvSpPr>
        <p:spPr>
          <a:xfrm>
            <a:off x="612208" y="1960376"/>
            <a:ext cx="30076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want to know the feature similarity of the dumpling restaurants and group the similar ones together.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features we are considering are the number of branches, average rating of all the branches, and pricing. </a:t>
            </a:r>
          </a:p>
          <a:p>
            <a:pPr marL="285750" indent="-285750">
              <a:buFontTx/>
              <a:buChar char="-"/>
            </a:pPr>
            <a:r>
              <a:rPr lang="en-US" dirty="0"/>
              <a:t>K=3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959BD39-C728-4DBF-8432-CA67A9B5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65327"/>
              </p:ext>
            </p:extLst>
          </p:nvPr>
        </p:nvGraphicFramePr>
        <p:xfrm>
          <a:off x="4945805" y="1406630"/>
          <a:ext cx="560496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246">
                  <a:extLst>
                    <a:ext uri="{9D8B030D-6E8A-4147-A177-3AD203B41FA5}">
                      <a16:colId xmlns:a16="http://schemas.microsoft.com/office/drawing/2014/main" val="1108159879"/>
                    </a:ext>
                  </a:extLst>
                </a:gridCol>
                <a:gridCol w="1603718">
                  <a:extLst>
                    <a:ext uri="{9D8B030D-6E8A-4147-A177-3AD203B41FA5}">
                      <a16:colId xmlns:a16="http://schemas.microsoft.com/office/drawing/2014/main" val="2081774838"/>
                    </a:ext>
                  </a:extLst>
                </a:gridCol>
              </a:tblGrid>
              <a:tr h="3224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88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Dough Zone Dumpling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402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Pel’Meni</a:t>
                      </a:r>
                      <a:r>
                        <a:rPr lang="en-US" dirty="0"/>
                        <a:t> Dumpling </a:t>
                      </a:r>
                      <a:r>
                        <a:rPr lang="en-US" dirty="0" err="1"/>
                        <a:t>Tzar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88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Yang’s Dumpling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12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Dumpling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387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Dumplings of Fury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180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Little Ting’s Dumplings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066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Ping’s Dumpling House &amp;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06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China Dumpling&amp; Noodle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73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Din Tai Fung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6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sitting, plate, cream&#10;&#10;Description automatically generated">
            <a:extLst>
              <a:ext uri="{FF2B5EF4-FFF2-40B4-BE49-F238E27FC236}">
                <a16:creationId xmlns:a16="http://schemas.microsoft.com/office/drawing/2014/main" id="{1F9C088C-C06E-442A-A217-CB4FE9D87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0" r="13466" b="1"/>
          <a:stretch/>
        </p:blipFill>
        <p:spPr>
          <a:xfrm>
            <a:off x="6091688" y="-256809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F6C8701-24BE-41F5-9991-D37E50AC11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6" r="-1" b="14225"/>
          <a:stretch/>
        </p:blipFill>
        <p:spPr>
          <a:xfrm>
            <a:off x="6165936" y="2501917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22" name="Picture 17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908CA-FFC9-428C-9722-639FADDE1BF4}"/>
              </a:ext>
            </a:extLst>
          </p:cNvPr>
          <p:cNvSpPr txBox="1"/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Conclusion and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EC13C-BB8A-4314-BC2D-2D942E602BB2}"/>
              </a:ext>
            </a:extLst>
          </p:cNvPr>
          <p:cNvSpPr txBox="1"/>
          <p:nvPr/>
        </p:nvSpPr>
        <p:spPr>
          <a:xfrm>
            <a:off x="802687" y="2501917"/>
            <a:ext cx="5745597" cy="378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Dough Zone Dumpling House is the only one that is clustered in the same group as Din Tai Fung, hence it is  Din Tai Fung’s biggest direct competitor in Seattle.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Din Tai Fung can improve their business in the following ways: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Expand their business in Seattle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Din Tai Fung can increase their general pricing   level slightly higher than their current level but no more than Dough Zone Dumpling House’s pricing level.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Shortening the wait time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u="sng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13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497</Words>
  <Application>Microsoft Office PowerPoint</Application>
  <PresentationFormat>Widescreen</PresentationFormat>
  <Paragraphs>97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Tang</dc:creator>
  <cp:lastModifiedBy>Gloria Tang</cp:lastModifiedBy>
  <cp:revision>1</cp:revision>
  <dcterms:created xsi:type="dcterms:W3CDTF">2019-10-23T05:06:00Z</dcterms:created>
  <dcterms:modified xsi:type="dcterms:W3CDTF">2019-10-23T05:08:56Z</dcterms:modified>
</cp:coreProperties>
</file>