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09B4-0F24-FF48-B29E-56C609730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5C20C-55C0-4542-ABC1-2D8586A06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FE8FE-C73C-2E43-800B-669F39AF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9A9F-78E0-474F-BE76-F1B7E5C8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6527-40CA-A342-B8F2-CA8DA8B5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B46E-F809-114A-AEB7-22703DFF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E6D8E-DAE7-0747-BBF9-7EA1B585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ACCE-6FB4-2147-BB9E-83A90CF7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BB93-0AAA-0540-BEB8-11083102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C759-A335-3B4D-BCFC-564E8F77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DC6A4-2109-3A43-B482-3AD99CF67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91123-DA70-5546-95E5-53CBCB84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AEFC-76E4-7A40-A320-66904FA8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1D6FC-4FD7-304E-B634-E15C3D05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E0532-BF76-BA4C-A8B1-DACFBD77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2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8E6A-DE51-8F47-A61A-B605A91A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A6E8-1742-FF42-81B9-680FB9C5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7086-9848-554D-828D-37E58053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1602-CD02-0A4C-A419-DC44196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738F-A363-C442-8264-C67BF91C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96A4-A969-2648-9216-7FE9A386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3E4AF-83C8-4349-8818-5B51FECB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43A3-62BE-424C-B8EE-0CB8EAC9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058B-456E-4E45-8E7B-0D1BC0DD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5F19-E88B-884F-BA61-5E1216E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7BD6-0B1F-F543-A080-B8380CDE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5D5A-1838-824B-9297-C57DFE2AA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A4756-C62E-ED4F-A395-523030F9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2FC14-3C43-304B-956B-49AE29AD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0364B-128B-8B45-BDC1-F1A00181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DCFE5-FA99-7B48-AAA2-B5FD266A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0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BFDC-C484-D64A-BEBD-7BAD510E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16E0-E1D7-0D4E-A188-672E7097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D44D-3AE2-DB44-BD00-D2BEF3E27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B9302-8B29-5B44-BFD8-FA2F79F35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D7415-6FF9-6149-83B9-FCFC0F257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34A8F-C2CD-D54F-B064-12585E52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B975F-1C79-6C40-A051-BC4C91DE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50DAE-9F01-564E-B715-DB87FABE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5988-5CB8-394F-94C4-B6492334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EF394-26A3-9746-9AD9-6DC2F7CD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D212F-FB7A-214A-81CE-EA1C7C31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B4D3-BF4A-5C41-BCFF-6B2419BD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0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F9B8C-E1A1-5B48-8595-F5E50701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D74FF-B61E-AF4E-B8CF-D5C160FA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86B13-9E9B-2244-8660-BDB48D7C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327F-2B6B-814F-A357-B1B4EDA0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3AF0-DB34-3F40-B393-893A8ABE0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358E8-0915-634B-A0F9-FC8B98104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56B04-B7F9-B144-97F1-EDD9B323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B14A0-5F8C-0D41-9EDA-8D52BF96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84814-B05F-404F-ACF5-7EA355E8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3276-EA38-DF41-8A16-7EC373DC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58BB4-1A15-4A4B-AD34-26831DA93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709D7-D0ED-2840-997F-006CDDC99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C1C67-DCD1-A94B-B820-6682268E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4A5E1-8A72-8443-B7E5-D7171EDF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1B5F-3F45-7A47-A3EF-03EA1090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7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B6B81-9EFD-854C-9A9D-3489DF9F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AD39-411E-204C-A24D-D0561424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EB55-613E-F54E-A556-FB4D77062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0460-E00D-BB4E-B4F8-2A2D37AE6D9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D2110-2DDF-954F-84DB-B34A81A02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4B1A-4EC6-D145-AE02-7A10D6CA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72E8-6211-2248-9FFF-F1D91653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FB9E-7D55-2741-BDA6-D3D2FB03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F7A-4969-444B-8EEB-032768E8F059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94CF6-9267-F640-A74A-69462B310D62}"/>
              </a:ext>
            </a:extLst>
          </p:cNvPr>
          <p:cNvSpPr/>
          <p:nvPr/>
        </p:nvSpPr>
        <p:spPr>
          <a:xfrm>
            <a:off x="4183117" y="1676400"/>
            <a:ext cx="3689132" cy="210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55025D-EA52-1B4F-9AB7-E26C26516747}"/>
              </a:ext>
            </a:extLst>
          </p:cNvPr>
          <p:cNvSpPr/>
          <p:nvPr/>
        </p:nvSpPr>
        <p:spPr>
          <a:xfrm>
            <a:off x="4343400" y="25908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26C985-E0FB-3C44-BA46-FD075C4EA313}"/>
              </a:ext>
            </a:extLst>
          </p:cNvPr>
          <p:cNvSpPr/>
          <p:nvPr/>
        </p:nvSpPr>
        <p:spPr>
          <a:xfrm>
            <a:off x="4495800" y="31242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87B37C-F47F-1E46-A9A9-C83B5814AB9D}"/>
              </a:ext>
            </a:extLst>
          </p:cNvPr>
          <p:cNvSpPr/>
          <p:nvPr/>
        </p:nvSpPr>
        <p:spPr>
          <a:xfrm>
            <a:off x="4724400" y="29718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1B3DCF-5B33-3942-8EBC-DF1B47044084}"/>
              </a:ext>
            </a:extLst>
          </p:cNvPr>
          <p:cNvSpPr/>
          <p:nvPr/>
        </p:nvSpPr>
        <p:spPr>
          <a:xfrm>
            <a:off x="5245100" y="2286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F2DE66-4A6E-3248-B5E0-81B9F33AC16D}"/>
              </a:ext>
            </a:extLst>
          </p:cNvPr>
          <p:cNvSpPr/>
          <p:nvPr/>
        </p:nvSpPr>
        <p:spPr>
          <a:xfrm>
            <a:off x="5998042" y="318445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047C22-20C5-8D47-97F0-ECEBB9EF5350}"/>
              </a:ext>
            </a:extLst>
          </p:cNvPr>
          <p:cNvSpPr/>
          <p:nvPr/>
        </p:nvSpPr>
        <p:spPr>
          <a:xfrm>
            <a:off x="5621867" y="2362200"/>
            <a:ext cx="931333" cy="1303867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5E1B52-DEF3-CE44-B997-275E248F4260}"/>
              </a:ext>
            </a:extLst>
          </p:cNvPr>
          <p:cNvSpPr/>
          <p:nvPr/>
        </p:nvSpPr>
        <p:spPr>
          <a:xfrm>
            <a:off x="4859866" y="1803399"/>
            <a:ext cx="1354667" cy="1092202"/>
          </a:xfrm>
          <a:prstGeom prst="ellipse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52EC5B-02CC-B14F-BBE7-9B66AED484D0}"/>
              </a:ext>
            </a:extLst>
          </p:cNvPr>
          <p:cNvSpPr/>
          <p:nvPr/>
        </p:nvSpPr>
        <p:spPr>
          <a:xfrm>
            <a:off x="5791200" y="25908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B4B625-386F-AA48-A056-0674A284CB8C}"/>
              </a:ext>
            </a:extLst>
          </p:cNvPr>
          <p:cNvSpPr/>
          <p:nvPr/>
        </p:nvSpPr>
        <p:spPr>
          <a:xfrm>
            <a:off x="7315200" y="333685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42AF77-A1DC-0840-B7C3-58C1D12102B5}"/>
              </a:ext>
            </a:extLst>
          </p:cNvPr>
          <p:cNvSpPr/>
          <p:nvPr/>
        </p:nvSpPr>
        <p:spPr>
          <a:xfrm>
            <a:off x="7467600" y="2438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C0A447-9F31-CE4D-8825-2CCD339AF6CD}"/>
              </a:ext>
            </a:extLst>
          </p:cNvPr>
          <p:cNvSpPr/>
          <p:nvPr/>
        </p:nvSpPr>
        <p:spPr>
          <a:xfrm>
            <a:off x="7010400" y="199959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520A55-03BD-9140-B558-C7BA9B5C2E36}"/>
              </a:ext>
            </a:extLst>
          </p:cNvPr>
          <p:cNvSpPr/>
          <p:nvPr/>
        </p:nvSpPr>
        <p:spPr>
          <a:xfrm>
            <a:off x="7543800" y="2667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F66698-3126-A44D-B01A-65B683BF7F9E}"/>
              </a:ext>
            </a:extLst>
          </p:cNvPr>
          <p:cNvSpPr/>
          <p:nvPr/>
        </p:nvSpPr>
        <p:spPr>
          <a:xfrm>
            <a:off x="7696200" y="2514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9EE659-93BE-9546-AF94-42FE5CA4844F}"/>
              </a:ext>
            </a:extLst>
          </p:cNvPr>
          <p:cNvSpPr/>
          <p:nvPr/>
        </p:nvSpPr>
        <p:spPr>
          <a:xfrm>
            <a:off x="7620000" y="2286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597F78-936A-774B-86E2-C92C6A318BA6}"/>
              </a:ext>
            </a:extLst>
          </p:cNvPr>
          <p:cNvSpPr/>
          <p:nvPr/>
        </p:nvSpPr>
        <p:spPr>
          <a:xfrm>
            <a:off x="6561667" y="1803399"/>
            <a:ext cx="702733" cy="609600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5C79D2-C047-C647-9514-4F7324A5BD54}"/>
              </a:ext>
            </a:extLst>
          </p:cNvPr>
          <p:cNvSpPr/>
          <p:nvPr/>
        </p:nvSpPr>
        <p:spPr>
          <a:xfrm>
            <a:off x="7010400" y="284042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Ristenpart</dc:creator>
  <cp:lastModifiedBy>Thomas Ristenpart</cp:lastModifiedBy>
  <cp:revision>4</cp:revision>
  <cp:lastPrinted>2019-01-24T13:30:12Z</cp:lastPrinted>
  <dcterms:created xsi:type="dcterms:W3CDTF">2019-01-24T13:15:43Z</dcterms:created>
  <dcterms:modified xsi:type="dcterms:W3CDTF">2019-01-25T12:32:58Z</dcterms:modified>
</cp:coreProperties>
</file>