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23:54:36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59 24575,'0'9'0,"3"-2"0,-2 5 0,4-5 0,-4 5 0,1-5 0,1 5 0,-2-5 0,2 2 0,0-3 0,-3 0 0,3 0 0,-3 0 0,0 0 0,3 0 0,-3 0 0,3 0 0,-3 0 0,3 0 0,-3 0 0,3 0 0,-3 0 0,3 0 0,0-3 0,0 2 0,-2-4 0,-5 1 0,-2-2 0,0 0 0,0 0 0,0 0 0,0 0 0,-3 0 0,3-2 0,-4 1 0,4-4 0,0 1 0,1 1 0,1-2 0,-1 1 0,2 1 0,-3-2 0,2 1 0,-1-2 0,2 0 0,-1 0 0,-1 0 0,4 0 0,-1 0 0,2 0 0,0 0 0,0 0 0,0 0 0,0 0 0,3 0 0,0 0 0,3 2 0,0 2 0,0-1 0,0 2 0,0-1 0,0-1 0,0 2 0,0-1 0,0 2 0,0 0 0,0 0 0,0 0 0,0 0 0,0 0 0,1 0 0,-1 0 0,0 0 0,0 0 0,0 0 0,0 0 0,0 0 0,0 0 0,0 0 0,0 0 0,0 0 0,0 0 0,-3 2 0,0 1 0,-3 3 0,-3-2 0,0 1 0,-3-2 0,-3 4 0,2-1 0,-2-3 0,3 2 0,0-4 0,0 4 0,0-4 0,0 4 0,0-4 0,0 2 0,0-3 0,0 0 0,1 0 0,-1 0 0,0 0 0,0 0 0,0 0 0,5 0 0,2-3 0,5 2 0,0-1 0,0-1 0,0 0 0,0-1 0,0-1 0,0 1 0,0-2 0,0 3 0,-2-2 0,1 1 0,-4-2 0,4 3 0,-4-2 0,1 1 0,-2-2 0,0 0 0,0 0 0,0 0 0,0 0 0,0 0 0,0 0 0,0 0 0,0 0 0,0 0 0,0 0 0,0 0 0,0 0 0,-2 0 0,-2 0 0,-2 0 0,0 2 0,1 2 0,-1 2 0,0 0 0,0 0 0,0 0 0,0 0 0,0 0 0,0 2 0,3 1 0,-3 3 0,6 0 0,-3 0 0,3 0 0,0 0 0,0-2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23:55:56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42 24575,'13'0'0,"8"0"0,-5 0 0,4 0 0,-3 0 0,-4 0 0,0 0 0,1 0 0,-1 0 0,0 0 0,-3 0 0,3 0 0,-3 0 0,3 0 0,-3 0 0,3 0 0,-7 0 0,7 0 0,-3 0 0,0 0 0,2 0 0,-5 0 0,6 0 0,-3 0 0,0 0 0,2 3 0,-2-2 0,0 2 0,3-3 0,-3 3 0,3-3 0,0 3 0,-3-3 0,3 3 0,-3-2 0,3 2 0,-3-1 0,3-1 0,-3 2 0,0-1 0,2-1 0,-5 2 0,2-3 0,-3 0 0,0 0 0,1 2 0,-1-1 0,0 2 0,0-3 0,0 2 0,0-1 0,0 2 0,0-3 0,0 0 0,0 2 0,0-1 0,-5 2 0,-11-3 0,-1 0 0,-8-3 0,9 2 0,0-8 0,4 5 0,3-9 0,0 7 0,3-4 0,0 4 0,0 0 0,0 0 0,0 0 0,3 0 0,0 0 0,3 0 0,0 3 0,-5 3 0,-5 6 0,-2 0 0,-3 3 0,3-3 0,-3 0 0,-1 0 0,-3-2 0,0 2 0,0-3 0,-1 4 0,1-3 0,0 2 0,0-6 0,0 3 0,3 0 0,-3-2 0,4 1 0,-5-2 0,4 0 0,-2 0 0,5 0 0,-5 0 0,5 0 0,-2 0 0,0 0 0,2 0 0,-2 0 0,3 0 0,-3 0 0,2 0 0,-2 0 0,0 0 0,2 0 0,-2 0 0,3 0 0,0 0 0,0 0 0,-3 0 0,2 0 0,-2 0 0,3 0 0,-3 0 0,2 0 0,-2 0 0,3 0 0,0 0 0,0 0 0,0 0 0,0 0 0,0 3 0,-3-3 0,2 3 0,-2 0 0,3-3 0,0 3 0,0-3 0,-3 3 0,2-2 0,-2 2 0,3-1 0,0-1 0,0 2 0,0-3 0,0 2 0,0-1 0,0 4 0,0-4 0,1 4 0,-1-4 0,0 4 0,2-2 0,2 3 0,2 0 0,0 0 0,2 0 0,2-2 0,2 1 0,0-5 0,0 3 0,0 0 0,3-3 0,-2 6 0,5-6 0,-5 3 0,6 0 0,-3-2 0,3 2 0,0 0 0,1-3 0,-1 3 0,0 0 0,0-2 0,1 2 0,-1-3 0,0 0 0,0 3 0,1-3 0,-4 3 0,2-3 0,-2 0 0,3 0 0,-2 0 0,1 0 0,-2 0 0,0 3 0,3-2 0,-3 1 0,0-2 0,-1 0 0,0 3 0,-2-2 0,5 2 0,-5-3 0,6 0 0,-6 3 0,2-3 0,0 3 0,1 0 0,0-2 0,3 1 0,-6 1 0,5-2 0,-5 1 0,5-2 0,-5 3 0,6-2 0,-7 1 0,7-2 0,-6 0 0,5 3 0,-5-2 0,5 2 0,-5-3 0,6 0 0,-6 0 0,5 3 0,-2-2 0,0 2 0,-1-3 0,1 0 0,-3 0 0,2 0 0,-3 0 0,0 0 0,0 0 0,0 0 0,0 0 0,0 0 0,0 0 0,0 0 0,0 0 0,-2-3 0,-2-1 0,-4 1 0,-2-2 0,-5 4 0,2-2 0,-5 3 0,2 0 0,-3 0 0,0 0 0,0 0 0,3 0 0,-3 0 0,3 0 0,-3 0 0,3 0 0,-2 0 0,5 0 0,-2 0 0,3 0 0,-3 0 0,2 0 0,-2 0 0,3 0 0,0 0 0,0 0 0,0 0 0,0 0 0,0 0 0,0 0 0,0 0 0,0 0 0,0 0 0,0-2 0,3-5 0,-2 0 0,4-2 0,-2 3 0,3-3 0,0 2 0,-2-2 0,1-1 0,-2 4 0,3-7 0,0 6 0,0-2 0,0 3 0,0-3 0,0 2 0,0-2 0,0 3 0,0 0 0,0-1 0,0 1 0,0 0 0,0 0 0,0 0 0,0 0 0,3 3 0,-2-2 0,4 4 0,-1-2 0,2 3 0,0 0 0,0 0 0,0 0 0,0 0 0,0 0 0,0 3 0,0 0 0,0 3 0,-3 0 0,3 0 0,-3 0 0,0 0 0,0 0 0,0 3 0,-2-2 0,2 2 0,-1-3 0,-1 0 0,2 0 0,-3 0 0,0 0 0,0 0 0,2 0 0,-1 0 0,2 0 0,-1-3 0,-1 2 0,2-2 0,-3 3 0,0 0 0,0 0 0,0 0 0,0 0 0,-3 0 0,0 0 0,-3-3 0,0 0 0,0-3 0,0 0 0,0 0 0,0 0 0,0 0 0,0 0 0,0 0 0,0 0 0,3-6 0,0-1 0,3-1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39F-E350-1943-966A-C38C49E5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CFB9-260A-6846-B9E1-CC5C137C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E8B0-0AF5-6741-8BED-6C1A889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4D94-BD11-FC44-ADA5-79B363A3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7377-1724-FA40-B155-104F8444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E713-4500-BF4C-9E04-621BF57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259B9-6839-3641-9A77-BB60D740A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0B04-06B0-A444-9FFD-1C68F4F5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2B4D-B088-A143-A42A-89D7F5A1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3023-75BE-5142-87DB-D5CE2181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90F5C-5A7D-5842-80FD-FD776EA9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A455-9576-AF4D-AF55-AD731ACA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14AA-1DCE-5D46-BC7B-CCC4A783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8B46-3856-8842-81CA-1FB46A76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53FF-217D-0C41-8A16-E0FB48B5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7FC-9757-9046-859A-E7F64537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DCA5-F6AF-5C4F-82F8-6EFB68A4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3063-CC86-6746-BB41-B1DDE6C6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7A3F-0BED-EC4D-9218-16209B8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6EDE-7545-3843-A029-99961C8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2D90-F46C-9C40-8F85-C5FEFCD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D0E8-75F4-3A48-8BBE-4009EC7A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E6D1-0B62-7047-94DD-4A0D2039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66C4-2D05-284D-B1E7-79C69886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F6A0-993A-4C41-8B68-DB7E21A5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AD6-9EE9-034A-A2FC-322489CA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0E76-1F98-C646-87DC-2F5D9189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27AD8-3A63-B94D-8085-D149F2C7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04A5-76FF-2445-9B1B-5C057F49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8CBC-E965-214B-831B-9C79370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2648-E2E8-E747-BDA4-8E2FE8E7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D723-3141-9B4E-B071-AD34D90D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F352-CC69-1C44-BE96-6B5F7807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68F2-9F1C-E74B-B68B-441758C0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7F936-D394-7644-A017-30C9F79C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E475-8858-5942-8A23-6201ACCB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F49E6-975A-9241-9C5B-BBE1A612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513AA-FDA0-C042-A920-A8A8AA6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291AF-4351-864F-80D1-9984C74E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5022-004B-F54E-AD7A-B3E1D8F4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9CB06-B959-5C4B-A088-E4054E7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EB85D-BD04-754E-A592-72C2A078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A51AE-24DD-C64B-A3A5-346DADD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9AAC-1246-BA44-BE86-758C7C2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67DDE-8AB5-6848-A860-86C91F7F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B599F-DCF3-EF43-BE86-09BE11B6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74E-0C1C-8342-8B11-89F4F21C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3A22-E6BA-7848-A2E5-AB1EFED5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1455A-7056-384B-B189-2057C8B7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D06A-061A-6E44-85E9-B9C9BDE3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5EB3-7E36-7642-B93F-D299683D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98F8-76AB-124D-8985-AE6DEBE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378-E21B-4540-8087-92B33F8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4BE54-D025-DB48-9717-35C0E3D9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61202-591A-7645-8445-3C1C8BF5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CE79-683F-9F46-9DE8-AF85B4C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AB67-BED9-3B44-8C72-C7A182D0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FB96-9A28-9048-86C7-9223193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DE75D-7FA2-DB47-9EC3-01AB8FEC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2524-90DC-434C-9715-F4732760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FAC8-8103-7545-9873-C7FB6E20B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A9C2-FB09-0D49-9F2B-C35457E4C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7740-0E4D-1549-A46B-B4CA5BBF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D89-1918-0F4A-9789-E7F0F0F22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AC65-A982-F147-8167-DAF20E6E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Snehal Jadhav</a:t>
            </a:r>
          </a:p>
          <a:p>
            <a:r>
              <a:rPr lang="en-US" dirty="0"/>
              <a:t>         Ziyao Wang</a:t>
            </a:r>
          </a:p>
          <a:p>
            <a:r>
              <a:rPr lang="en-US" dirty="0"/>
              <a:t>        Gloria Yang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B342A-70EF-9644-95AD-48A8052EDCB2}"/>
              </a:ext>
            </a:extLst>
          </p:cNvPr>
          <p:cNvSpPr txBox="1"/>
          <p:nvPr/>
        </p:nvSpPr>
        <p:spPr>
          <a:xfrm>
            <a:off x="5361709" y="4888468"/>
            <a:ext cx="22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December, 2020.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DFD846-932E-B748-868F-CFF25557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642" y="305366"/>
            <a:ext cx="2786150" cy="244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A56E-EC57-174B-B765-C09EB6082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31" r="4011" b="19459"/>
          <a:stretch/>
        </p:blipFill>
        <p:spPr>
          <a:xfrm>
            <a:off x="2557767" y="2838620"/>
            <a:ext cx="3297600" cy="502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0C101F-AEEC-2C43-8CC5-35F1242F6618}"/>
                  </a:ext>
                </a:extLst>
              </p14:cNvPr>
              <p14:cNvContentPartPr/>
              <p14:nvPr/>
            </p14:nvContentPartPr>
            <p14:xfrm>
              <a:off x="5855367" y="2728440"/>
              <a:ext cx="61200" cy="8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0C101F-AEEC-2C43-8CC5-35F1242F66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6727" y="2719800"/>
                <a:ext cx="78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9DE1D1-B753-D947-8133-CD14937E9EDF}"/>
                  </a:ext>
                </a:extLst>
              </p14:cNvPr>
              <p14:cNvContentPartPr/>
              <p14:nvPr/>
            </p14:nvContentPartPr>
            <p14:xfrm>
              <a:off x="2545887" y="3264840"/>
              <a:ext cx="266760" cy="90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9DE1D1-B753-D947-8133-CD14937E9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8247" y="3247200"/>
                <a:ext cx="3024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6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2226-9242-6D49-B4AE-174A6CF4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2641-8DE8-3B45-B55A-F674FA69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To extract meaningful data from various data sources, by leveraging the Marquee API, and present them to users in a clear and informative manner.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58338-236F-7D4B-9A29-E2DB18D4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499" y="230188"/>
            <a:ext cx="2838796" cy="1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E01CC-C65E-4041-820B-7D623163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1911927"/>
            <a:ext cx="3998422" cy="23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C33-8BAD-7643-8A34-88550FE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365125"/>
            <a:ext cx="10938162" cy="815282"/>
          </a:xfrm>
        </p:spPr>
        <p:txBody>
          <a:bodyPr/>
          <a:lstStyle/>
          <a:p>
            <a:r>
              <a:rPr lang="en-US" dirty="0"/>
              <a:t>Rate of Change of New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382B8-4AF0-B641-AB6D-096F2EED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34" b="4852"/>
          <a:stretch/>
        </p:blipFill>
        <p:spPr>
          <a:xfrm>
            <a:off x="357449" y="1330037"/>
            <a:ext cx="10938162" cy="3491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AB00E-6A52-E341-BFCF-C5602080F392}"/>
              </a:ext>
            </a:extLst>
          </p:cNvPr>
          <p:cNvSpPr txBox="1"/>
          <p:nvPr/>
        </p:nvSpPr>
        <p:spPr>
          <a:xfrm>
            <a:off x="980902" y="5020887"/>
            <a:ext cx="939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find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NZ has tall spikes because it had virtually no new cases some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 had a second wave b/w July and Sept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of Change v/s new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8E7755-3934-6248-841A-F8F521A3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/>
          <a:stretch/>
        </p:blipFill>
        <p:spPr>
          <a:xfrm>
            <a:off x="6096000" y="4677481"/>
            <a:ext cx="5904808" cy="218079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213EE8F-9745-2C49-806F-0DB350BA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07" b="-1"/>
          <a:stretch/>
        </p:blipFill>
        <p:spPr>
          <a:xfrm>
            <a:off x="6337074" y="2244435"/>
            <a:ext cx="5619396" cy="22691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D1AFB4-89BC-4547-A21D-DBE44CC89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" t="6008" r="-339" b="-2298"/>
          <a:stretch/>
        </p:blipFill>
        <p:spPr>
          <a:xfrm>
            <a:off x="91444" y="2333087"/>
            <a:ext cx="5306291" cy="2092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A4192-511F-5049-B89E-4EC5AB9C6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70"/>
          <a:stretch/>
        </p:blipFill>
        <p:spPr>
          <a:xfrm>
            <a:off x="0" y="4513607"/>
            <a:ext cx="5306291" cy="23443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3DF9C9-6DBB-6940-BA06-FA26114C0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72"/>
          <a:stretch/>
        </p:blipFill>
        <p:spPr>
          <a:xfrm>
            <a:off x="6337074" y="49945"/>
            <a:ext cx="5730236" cy="2194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3CBF36-5AAA-BE4C-904B-67860647E7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25" b="2472"/>
          <a:stretch/>
        </p:blipFill>
        <p:spPr>
          <a:xfrm>
            <a:off x="0" y="1"/>
            <a:ext cx="5328452" cy="23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6C1-0D2C-B04D-93B4-1FAE4953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0" y="365125"/>
            <a:ext cx="2759364" cy="1325563"/>
          </a:xfrm>
        </p:spPr>
        <p:txBody>
          <a:bodyPr/>
          <a:lstStyle/>
          <a:p>
            <a:r>
              <a:rPr lang="en-US" dirty="0"/>
              <a:t>Thank You!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736AB-A66D-934F-9D2D-A7325E04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476" y="1858458"/>
            <a:ext cx="4826000" cy="2540000"/>
          </a:xfrm>
        </p:spPr>
      </p:pic>
    </p:spTree>
    <p:extLst>
      <p:ext uri="{BB962C8B-B14F-4D97-AF65-F5344CB8AC3E}">
        <p14:creationId xmlns:p14="http://schemas.microsoft.com/office/powerpoint/2010/main" val="109984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Hackathon</vt:lpstr>
      <vt:lpstr>C-M Dashboard</vt:lpstr>
      <vt:lpstr>PowerPoint Presentation</vt:lpstr>
      <vt:lpstr>Rate of Change of New Cases</vt:lpstr>
      <vt:lpstr>PowerPoint Presentation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Hackathon</dc:title>
  <dc:creator>Microsoft Office User</dc:creator>
  <cp:lastModifiedBy>Microsoft Office User</cp:lastModifiedBy>
  <cp:revision>11</cp:revision>
  <dcterms:created xsi:type="dcterms:W3CDTF">2020-12-12T23:12:54Z</dcterms:created>
  <dcterms:modified xsi:type="dcterms:W3CDTF">2020-12-13T02:19:09Z</dcterms:modified>
</cp:coreProperties>
</file>