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aa-acro.com/statistics/crashs-rate-per-year" TargetMode="External"/><Relationship Id="rId2" Type="http://schemas.openxmlformats.org/officeDocument/2006/relationships/hyperlink" Target="https://www-fars.nhtsa.dot.gov/Trends/TrendsGeneral.asp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6E82CFA-67AD-41F8-A060-B691F4F41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Dashboard For Airline Project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202CA7D-3E08-4652-B46A-F21899AF1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following graphs were created using the data set provided in the class, as well as data found in the following links:</a:t>
            </a:r>
          </a:p>
          <a:p>
            <a:r>
              <a:rPr lang="en-US" dirty="0">
                <a:hlinkClick r:id="rId2"/>
              </a:rPr>
              <a:t>https://www-fars.nhtsa.dot.gov/Trends/TrendsGeneral.aspx</a:t>
            </a:r>
            <a:endParaRPr lang="en-US" dirty="0"/>
          </a:p>
          <a:p>
            <a:r>
              <a:rPr lang="en-US" dirty="0">
                <a:hlinkClick r:id="rId3"/>
              </a:rPr>
              <a:t>http://www.baaa-acro.com/statistics/crashs-rate-per-year</a:t>
            </a:r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Jupyter</a:t>
            </a:r>
            <a:r>
              <a:rPr lang="en-US" dirty="0"/>
              <a:t> Notebook is also attached to this file to show data processing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FB879668-AF3C-4E46-96F5-CF4C7748E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Dashboard For Airline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For Airline Project</dc:title>
  <dc:creator>Gloria</dc:creator>
  <cp:lastModifiedBy>Gloria Prada Moore</cp:lastModifiedBy>
  <cp:revision>1</cp:revision>
  <dcterms:created xsi:type="dcterms:W3CDTF">2021-04-12T04:30:38Z</dcterms:created>
  <dcterms:modified xsi:type="dcterms:W3CDTF">2021-04-12T04:33:46Z</dcterms:modified>
</cp:coreProperties>
</file>