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7"/>
  </p:notesMasterIdLst>
  <p:handoutMasterIdLst>
    <p:handoutMasterId r:id="rId8"/>
  </p:handoutMasterIdLst>
  <p:sldIdLst>
    <p:sldId id="277" r:id="rId3"/>
    <p:sldId id="267" r:id="rId4"/>
    <p:sldId id="280" r:id="rId5"/>
    <p:sldId id="28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napToGrid="0">
      <p:cViewPr>
        <p:scale>
          <a:sx n="58" d="100"/>
          <a:sy n="58" d="100"/>
        </p:scale>
        <p:origin x="-1152" y="-5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-3024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71D7-55AC-46BD-81B3-09AB2F9EFBD8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0BD58-3BFF-4EAF-BB8B-AC67FE801E4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9424F-BB59-4F4E-9822-4CA3E770FFD2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22CDD-9D6C-4F63-9EC2-64822662410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Arent: </a:t>
            </a:r>
            <a:endParaRPr lang="en-US" dirty="0"/>
          </a:p>
          <a:p>
            <a:r>
              <a:rPr lang="en-US" dirty="0" smtClean="0"/>
              <a:t>“Schatting, van”</a:t>
            </a:r>
          </a:p>
          <a:p>
            <a:r>
              <a:rPr lang="en-US" dirty="0" err="1" smtClean="0"/>
              <a:t>Begreep</a:t>
            </a:r>
            <a:r>
              <a:rPr lang="en-US" dirty="0" smtClean="0"/>
              <a:t> </a:t>
            </a:r>
            <a:r>
              <a:rPr lang="en-US" dirty="0" err="1" smtClean="0"/>
              <a:t>onderwerp</a:t>
            </a:r>
            <a:r>
              <a:rPr lang="en-US" dirty="0" smtClean="0"/>
              <a:t> </a:t>
            </a:r>
            <a:r>
              <a:rPr lang="en-US" dirty="0" err="1" smtClean="0"/>
              <a:t>eerst</a:t>
            </a:r>
            <a:r>
              <a:rPr lang="en-US" dirty="0" smtClean="0"/>
              <a:t> </a:t>
            </a:r>
            <a:r>
              <a:rPr lang="en-US" dirty="0" err="1" smtClean="0"/>
              <a:t>ook</a:t>
            </a:r>
            <a:r>
              <a:rPr lang="en-US" dirty="0" smtClean="0"/>
              <a:t> </a:t>
            </a:r>
            <a:r>
              <a:rPr lang="en-US" dirty="0" err="1" smtClean="0"/>
              <a:t>niet</a:t>
            </a:r>
            <a:endParaRPr lang="en-US" dirty="0" smtClean="0"/>
          </a:p>
          <a:p>
            <a:r>
              <a:rPr lang="en-US" dirty="0" err="1" smtClean="0"/>
              <a:t>Doel</a:t>
            </a:r>
            <a:r>
              <a:rPr lang="en-US" dirty="0" smtClean="0"/>
              <a:t>: </a:t>
            </a:r>
            <a:r>
              <a:rPr lang="en-US" dirty="0" err="1" smtClean="0"/>
              <a:t>Iedereen</a:t>
            </a:r>
            <a:r>
              <a:rPr lang="en-US" dirty="0" smtClean="0"/>
              <a:t> </a:t>
            </a:r>
            <a:r>
              <a:rPr lang="en-US" dirty="0" err="1" smtClean="0"/>
              <a:t>begrijpen</a:t>
            </a:r>
            <a:r>
              <a:rPr lang="en-US" dirty="0" smtClean="0"/>
              <a:t>, </a:t>
            </a:r>
            <a:r>
              <a:rPr lang="en-US" dirty="0" err="1" smtClean="0"/>
              <a:t>duidelijk</a:t>
            </a:r>
            <a:r>
              <a:rPr lang="en-US" dirty="0" smtClean="0"/>
              <a:t> </a:t>
            </a:r>
            <a:r>
              <a:rPr lang="en-US" dirty="0" err="1" smtClean="0"/>
              <a:t>wij</a:t>
            </a:r>
            <a:r>
              <a:rPr lang="en-US" dirty="0" smtClean="0"/>
              <a:t> </a:t>
            </a:r>
            <a:r>
              <a:rPr lang="en-US" dirty="0" err="1" smtClean="0"/>
              <a:t>doen</a:t>
            </a:r>
            <a:endParaRPr lang="en-US" dirty="0" smtClean="0"/>
          </a:p>
          <a:p>
            <a:r>
              <a:rPr lang="en-US" dirty="0" err="1" smtClean="0"/>
              <a:t>Inhoud</a:t>
            </a:r>
            <a:r>
              <a:rPr lang="en-US" dirty="0" smtClean="0"/>
              <a:t> </a:t>
            </a:r>
            <a:r>
              <a:rPr lang="en-US" dirty="0" err="1" smtClean="0"/>
              <a:t>presentaite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Eerst</a:t>
            </a:r>
            <a:r>
              <a:rPr lang="en-US" dirty="0" smtClean="0"/>
              <a:t> </a:t>
            </a:r>
            <a:r>
              <a:rPr lang="en-US" dirty="0" err="1" smtClean="0"/>
              <a:t>ik</a:t>
            </a:r>
            <a:r>
              <a:rPr lang="en-US" dirty="0" smtClean="0"/>
              <a:t> </a:t>
            </a:r>
            <a:r>
              <a:rPr lang="en-US" dirty="0" err="1" smtClean="0"/>
              <a:t>selectiviteit</a:t>
            </a:r>
            <a:r>
              <a:rPr lang="en-US" dirty="0" smtClean="0"/>
              <a:t>,</a:t>
            </a:r>
          </a:p>
          <a:p>
            <a:r>
              <a:rPr lang="en-US" dirty="0" smtClean="0"/>
              <a:t>Dan Davina Heckman en </a:t>
            </a:r>
            <a:r>
              <a:rPr lang="en-US" dirty="0" err="1" smtClean="0"/>
              <a:t>haar</a:t>
            </a:r>
            <a:r>
              <a:rPr lang="en-US" dirty="0" smtClean="0"/>
              <a:t> </a:t>
            </a:r>
            <a:r>
              <a:rPr lang="en-US" dirty="0" err="1" smtClean="0"/>
              <a:t>onderzoek</a:t>
            </a:r>
            <a:endParaRPr lang="en-US" dirty="0" smtClean="0"/>
          </a:p>
          <a:p>
            <a:r>
              <a:rPr lang="en-US" dirty="0" smtClean="0"/>
              <a:t>Tot slot </a:t>
            </a:r>
            <a:r>
              <a:rPr lang="en-US" dirty="0" err="1" smtClean="0"/>
              <a:t>vertel</a:t>
            </a:r>
            <a:r>
              <a:rPr lang="en-US" dirty="0" smtClean="0"/>
              <a:t> </a:t>
            </a:r>
            <a:r>
              <a:rPr lang="en-US" dirty="0" err="1" smtClean="0"/>
              <a:t>ik</a:t>
            </a:r>
            <a:r>
              <a:rPr lang="en-US" dirty="0" smtClean="0"/>
              <a:t> </a:t>
            </a:r>
            <a:r>
              <a:rPr lang="en-US" dirty="0" err="1" smtClean="0"/>
              <a:t>nog</a:t>
            </a:r>
            <a:r>
              <a:rPr lang="en-US" dirty="0" smtClean="0"/>
              <a:t> </a:t>
            </a:r>
            <a:r>
              <a:rPr lang="en-US" dirty="0" err="1" smtClean="0"/>
              <a:t>iets</a:t>
            </a:r>
            <a:r>
              <a:rPr lang="en-US" dirty="0" smtClean="0"/>
              <a:t> over </a:t>
            </a:r>
            <a:r>
              <a:rPr lang="en-US" dirty="0" err="1" smtClean="0"/>
              <a:t>mijn</a:t>
            </a:r>
            <a:r>
              <a:rPr lang="en-US" dirty="0" smtClean="0"/>
              <a:t> </a:t>
            </a:r>
            <a:r>
              <a:rPr lang="en-US" dirty="0" err="1" smtClean="0"/>
              <a:t>onderzoek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07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Selectiviteit is </a:t>
            </a:r>
            <a:r>
              <a:rPr lang="en-US" dirty="0" err="1" smtClean="0"/>
              <a:t>wanneer</a:t>
            </a:r>
            <a:r>
              <a:rPr lang="en-US" dirty="0" smtClean="0"/>
              <a:t> de </a:t>
            </a:r>
            <a:r>
              <a:rPr lang="en-US" dirty="0" err="1" smtClean="0"/>
              <a:t>steekproef</a:t>
            </a:r>
            <a:r>
              <a:rPr lang="en-US" dirty="0" smtClean="0"/>
              <a:t> </a:t>
            </a:r>
            <a:r>
              <a:rPr lang="en-US" dirty="0" err="1" smtClean="0"/>
              <a:t>niet</a:t>
            </a:r>
            <a:r>
              <a:rPr lang="en-US" dirty="0" smtClean="0"/>
              <a:t> random is</a:t>
            </a:r>
          </a:p>
          <a:p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altijd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verkopen</a:t>
            </a:r>
            <a:endParaRPr lang="en-US" dirty="0" smtClean="0"/>
          </a:p>
          <a:p>
            <a:r>
              <a:rPr lang="en-US" dirty="0" smtClean="0"/>
              <a:t>Voorbeeld</a:t>
            </a:r>
          </a:p>
          <a:p>
            <a:r>
              <a:rPr lang="en-US" dirty="0" smtClean="0"/>
              <a:t>Model, </a:t>
            </a:r>
            <a:r>
              <a:rPr lang="en-US" dirty="0" err="1" smtClean="0"/>
              <a:t>formules</a:t>
            </a:r>
            <a:endParaRPr lang="en-US" dirty="0" smtClean="0"/>
          </a:p>
          <a:p>
            <a:r>
              <a:rPr lang="en-US" dirty="0" err="1" smtClean="0"/>
              <a:t>Variabelen</a:t>
            </a:r>
            <a:r>
              <a:rPr lang="en-US" dirty="0" smtClean="0"/>
              <a:t> </a:t>
            </a:r>
            <a:r>
              <a:rPr lang="en-US" dirty="0" err="1" smtClean="0"/>
              <a:t>anders</a:t>
            </a:r>
            <a:endParaRPr lang="en-US" dirty="0" smtClean="0"/>
          </a:p>
          <a:p>
            <a:r>
              <a:rPr lang="en-US" dirty="0" smtClean="0"/>
              <a:t>Storing </a:t>
            </a:r>
            <a:r>
              <a:rPr lang="en-US" dirty="0" err="1" smtClean="0"/>
              <a:t>anders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68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Arent : </a:t>
            </a:r>
            <a:r>
              <a:rPr lang="en-US" dirty="0" err="1"/>
              <a:t>Doel</a:t>
            </a:r>
            <a:r>
              <a:rPr lang="en-US" dirty="0"/>
              <a:t>: </a:t>
            </a:r>
            <a:r>
              <a:rPr lang="en-US" dirty="0" err="1"/>
              <a:t>Iedereen</a:t>
            </a:r>
            <a:r>
              <a:rPr lang="en-US" dirty="0"/>
              <a:t> </a:t>
            </a:r>
            <a:r>
              <a:rPr lang="en-US" dirty="0" err="1"/>
              <a:t>begrijpen</a:t>
            </a:r>
            <a:r>
              <a:rPr lang="en-US" dirty="0"/>
              <a:t>, </a:t>
            </a:r>
            <a:r>
              <a:rPr lang="en-US" dirty="0" err="1"/>
              <a:t>duidelijk</a:t>
            </a:r>
            <a:r>
              <a:rPr lang="en-US" dirty="0"/>
              <a:t> </a:t>
            </a:r>
            <a:r>
              <a:rPr lang="en-US" dirty="0" err="1"/>
              <a:t>wij</a:t>
            </a:r>
            <a:r>
              <a:rPr lang="en-US" dirty="0"/>
              <a:t> </a:t>
            </a:r>
            <a:r>
              <a:rPr lang="en-US" dirty="0" err="1" smtClean="0"/>
              <a:t>doen</a:t>
            </a:r>
            <a:r>
              <a:rPr lang="en-US" dirty="0" smtClean="0"/>
              <a:t> ?</a:t>
            </a:r>
          </a:p>
          <a:p>
            <a:endParaRPr lang="en-US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21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Arent : </a:t>
            </a:r>
            <a:r>
              <a:rPr lang="en-US" dirty="0" err="1"/>
              <a:t>Doel</a:t>
            </a:r>
            <a:r>
              <a:rPr lang="en-US" dirty="0"/>
              <a:t>: </a:t>
            </a:r>
            <a:r>
              <a:rPr lang="en-US" dirty="0" err="1"/>
              <a:t>Iedereen</a:t>
            </a:r>
            <a:r>
              <a:rPr lang="en-US" dirty="0"/>
              <a:t> </a:t>
            </a:r>
            <a:r>
              <a:rPr lang="en-US" dirty="0" err="1"/>
              <a:t>begrijpen</a:t>
            </a:r>
            <a:r>
              <a:rPr lang="en-US" dirty="0"/>
              <a:t>, </a:t>
            </a:r>
            <a:r>
              <a:rPr lang="en-US" dirty="0" err="1"/>
              <a:t>duidelijk</a:t>
            </a:r>
            <a:r>
              <a:rPr lang="en-US" dirty="0"/>
              <a:t> </a:t>
            </a:r>
            <a:r>
              <a:rPr lang="en-US" dirty="0" err="1"/>
              <a:t>wij</a:t>
            </a:r>
            <a:r>
              <a:rPr lang="en-US" dirty="0"/>
              <a:t> </a:t>
            </a:r>
            <a:r>
              <a:rPr lang="en-US" dirty="0" err="1" smtClean="0"/>
              <a:t>doen</a:t>
            </a:r>
            <a:r>
              <a:rPr lang="en-US" dirty="0" smtClean="0"/>
              <a:t> ?</a:t>
            </a:r>
          </a:p>
          <a:p>
            <a:endParaRPr lang="en-US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21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=""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51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832758"/>
            <a:ext cx="10058400" cy="4016828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Number crunching 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8000" cap="none" dirty="0" err="1" smtClean="0"/>
              <a:t>Artikel</a:t>
            </a:r>
            <a:r>
              <a:rPr lang="en-US" sz="8000" cap="none" dirty="0" smtClean="0"/>
              <a:t> 42</a:t>
            </a:r>
            <a:endParaRPr lang="en-US" sz="800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7329" y="4821593"/>
            <a:ext cx="10058400" cy="1024035"/>
          </a:xfrm>
        </p:spPr>
        <p:txBody>
          <a:bodyPr/>
          <a:lstStyle/>
          <a:p>
            <a:r>
              <a:rPr lang="en-US" cap="none" dirty="0" smtClean="0"/>
              <a:t>Arent</a:t>
            </a:r>
          </a:p>
          <a:p>
            <a:r>
              <a:rPr lang="en-US" cap="none" dirty="0" err="1" smtClean="0"/>
              <a:t>Jord</a:t>
            </a:r>
            <a:r>
              <a:rPr lang="en-US" cap="none" dirty="0" smtClean="0"/>
              <a:t> </a:t>
            </a:r>
          </a:p>
          <a:p>
            <a:r>
              <a:rPr lang="en-US" cap="none" dirty="0" smtClean="0"/>
              <a:t>Matthias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Inleiding</a:t>
            </a:r>
            <a:r>
              <a:rPr lang="en-US" dirty="0" smtClean="0"/>
              <a:t> </a:t>
            </a:r>
            <a:r>
              <a:rPr lang="en-US" dirty="0" err="1" smtClean="0"/>
              <a:t>probleem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6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295400" y="1485900"/>
            <a:ext cx="6036129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sz="2200" b="1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v"/>
            </a:pPr>
            <a:endParaRPr lang="en-US" b="0" cap="none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95400" y="593277"/>
            <a:ext cx="9601200" cy="451757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algoritme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44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197657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Resultaten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S103031023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F180B1C-2212-497F-A259-C959ADD048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TS103031023</Template>
  <TotalTime>0</TotalTime>
  <Words>97</Words>
  <Application>Microsoft Office PowerPoint</Application>
  <PresentationFormat>Aangepast</PresentationFormat>
  <Paragraphs>27</Paragraphs>
  <Slides>4</Slides>
  <Notes>4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5" baseType="lpstr">
      <vt:lpstr>TS103031023</vt:lpstr>
      <vt:lpstr>Number crunching  Artikel 42</vt:lpstr>
      <vt:lpstr>Inleiding probleem</vt:lpstr>
      <vt:lpstr>algoritme</vt:lpstr>
      <vt:lpstr>Resultaten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2014-05-13T12:54:32Z</dcterms:created>
  <dcterms:modified xsi:type="dcterms:W3CDTF">2014-05-21T10:37:55Z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TC030310239991</vt:lpwstr>
  </property>
</Properties>
</file>