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media1.mp4" ContentType="video/unknown"/>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Row>
  </a:tblStyle>
  <a:tblStyle styleId="{C7B018BB-80A7-4F77-B60F-C8B233D01FF8}"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Row>
  </a:tblStyle>
  <a:tblStyle styleId="{EEE7283C-3CF3-47DC-8721-378D4A62B228}"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Row>
  </a:tblStyle>
  <a:tblStyle styleId="{CF821DB8-F4EB-4A41-A1BA-3FCAFE7338EE}" styleName="">
    <a:tblBg/>
    <a:wholeTbl>
      <a:tcTxStyle b="off" i="off">
        <a:fontRef idx="min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222222"/>
          </a:solidFill>
        </a:fill>
      </a:tcStyle>
    </a:band2H>
    <a:firstCol>
      <a:tcTxStyle b="on" i="off">
        <a:fontRef idx="min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22222"/>
        </a:fontRef>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222222"/>
          </a:solidFill>
        </a:fill>
      </a:tcStyle>
    </a:lastRow>
    <a:firstRow>
      <a:tcTxStyle b="on" i="off">
        <a:fontRef idx="minor">
          <a:srgbClr val="222222"/>
        </a:fontRef>
        <a:srgbClr val="222222"/>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Row>
  </a:tblStyle>
  <a:tblStyle styleId="{2708684C-4D16-4618-839F-0558EEFCDFE6}"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wholeTbl>
    <a:band2H>
      <a:tcTxStyle b="def" i="def"/>
      <a:tcStyle>
        <a:tcBdr/>
        <a:fill>
          <a:solidFill>
            <a:srgbClr val="FFFFFF"/>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508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254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Başlık ve Alt Ana Başlık">
    <p:spTree>
      <p:nvGrpSpPr>
        <p:cNvPr id="1" name=""/>
        <p:cNvGrpSpPr/>
        <p:nvPr/>
      </p:nvGrpSpPr>
      <p:grpSpPr>
        <a:xfrm>
          <a:off x="0" y="0"/>
          <a:ext cx="0" cy="0"/>
          <a:chOff x="0" y="0"/>
          <a:chExt cx="0" cy="0"/>
        </a:xfrm>
      </p:grpSpPr>
      <p:sp>
        <p:nvSpPr>
          <p:cNvPr id="12" name="Shape 12" descr="Shape 12"/>
          <p:cNvSpPr/>
          <p:nvPr/>
        </p:nvSpPr>
        <p:spPr>
          <a:xfrm flipV="1">
            <a:off x="406398" y="6140894"/>
            <a:ext cx="12192004" cy="266"/>
          </a:xfrm>
          <a:prstGeom prst="line">
            <a:avLst/>
          </a:prstGeom>
          <a:ln w="38100">
            <a:solidFill>
              <a:srgbClr val="A6AAA9"/>
            </a:solidFill>
            <a:miter lim="400000"/>
          </a:ln>
        </p:spPr>
        <p:txBody>
          <a:bodyPr lIns="45718" tIns="45718" rIns="45718" bIns="45718"/>
          <a:lstStyle/>
          <a:p>
            <a:pPr/>
          </a:p>
        </p:txBody>
      </p:sp>
      <p:sp>
        <p:nvSpPr>
          <p:cNvPr id="13" name="Shape 13"/>
          <p:cNvSpPr/>
          <p:nvPr>
            <p:ph type="title"/>
          </p:nvPr>
        </p:nvSpPr>
        <p:spPr>
          <a:xfrm>
            <a:off x="406400" y="6426200"/>
            <a:ext cx="12192000" cy="2705100"/>
          </a:xfrm>
          <a:prstGeom prst="rect">
            <a:avLst/>
          </a:prstGeom>
        </p:spPr>
        <p:txBody>
          <a:bodyPr/>
          <a:lstStyle/>
          <a:p>
            <a:pPr/>
            <a:r>
              <a:t>Başlık Metni</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5" name="Shape 15"/>
          <p:cNvSpPr/>
          <p:nvPr>
            <p:ph type="sldNum" sz="quarter" idx="2"/>
          </p:nvPr>
        </p:nvSpPr>
        <p:spPr>
          <a:xfrm>
            <a:off x="1219444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Maddeler">
    <p:spTree>
      <p:nvGrpSpPr>
        <p:cNvPr id="1" name=""/>
        <p:cNvGrpSpPr/>
        <p:nvPr/>
      </p:nvGrpSpPr>
      <p:grpSpPr>
        <a:xfrm>
          <a:off x="0" y="0"/>
          <a:ext cx="0" cy="0"/>
          <a:chOff x="0" y="0"/>
          <a:chExt cx="0" cy="0"/>
        </a:xfrm>
      </p:grpSpPr>
      <p:sp>
        <p:nvSpPr>
          <p:cNvPr id="104" name="Shape 104" descr="Shape 104"/>
          <p:cNvSpPr/>
          <p:nvPr/>
        </p:nvSpPr>
        <p:spPr>
          <a:xfrm flipV="1">
            <a:off x="406398" y="993159"/>
            <a:ext cx="12192004" cy="266"/>
          </a:xfrm>
          <a:prstGeom prst="line">
            <a:avLst/>
          </a:prstGeom>
          <a:ln w="25400">
            <a:solidFill>
              <a:srgbClr val="A6AAA9"/>
            </a:solidFill>
            <a:miter lim="400000"/>
          </a:ln>
        </p:spPr>
        <p:txBody>
          <a:bodyPr lIns="45718" tIns="45718" rIns="45718" bIns="45718"/>
          <a:lstStyle/>
          <a:p>
            <a:pPr/>
          </a:p>
        </p:txBody>
      </p:sp>
      <p:sp>
        <p:nvSpPr>
          <p:cNvPr id="105" name="Shape 105"/>
          <p:cNvSpPr/>
          <p:nvPr>
            <p:ph type="body" sz="quarter" idx="1"/>
          </p:nvPr>
        </p:nvSpPr>
        <p:spPr>
          <a:xfrm>
            <a:off x="406400" y="457200"/>
            <a:ext cx="11176000" cy="457200"/>
          </a:xfrm>
          <a:prstGeom prst="rect">
            <a:avLst/>
          </a:prstGeom>
        </p:spPr>
        <p:txBody>
          <a:bodyPr anchor="b"/>
          <a:lstStyle>
            <a:lvl1pPr marL="0" indent="685800">
              <a:spcBef>
                <a:spcPts val="2400"/>
              </a:spcBef>
              <a:buClrTx/>
              <a:buSzTx/>
              <a:buFontTx/>
              <a:buNone/>
              <a:defRPr sz="2500">
                <a:solidFill>
                  <a:srgbClr val="000000"/>
                </a:solidFill>
                <a:latin typeface="+mn-lt"/>
                <a:ea typeface="+mn-ea"/>
                <a:cs typeface="+mn-cs"/>
                <a:sym typeface="Helvetica Neue"/>
              </a:defRPr>
            </a:lvl1pPr>
            <a:lvl2pPr marL="1457138" indent="-326838">
              <a:spcBef>
                <a:spcPts val="2400"/>
              </a:spcBef>
              <a:buClrTx/>
              <a:buFontTx/>
              <a:defRPr sz="2500">
                <a:solidFill>
                  <a:srgbClr val="000000"/>
                </a:solidFill>
                <a:latin typeface="+mn-lt"/>
                <a:ea typeface="+mn-ea"/>
                <a:cs typeface="+mn-cs"/>
                <a:sym typeface="Helvetica Neue"/>
              </a:defRPr>
            </a:lvl2pPr>
            <a:lvl3pPr marL="1901638" indent="-326838">
              <a:spcBef>
                <a:spcPts val="2400"/>
              </a:spcBef>
              <a:buClrTx/>
              <a:buFontTx/>
              <a:defRPr sz="2500">
                <a:solidFill>
                  <a:srgbClr val="000000"/>
                </a:solidFill>
                <a:latin typeface="+mn-lt"/>
                <a:ea typeface="+mn-ea"/>
                <a:cs typeface="+mn-cs"/>
                <a:sym typeface="Helvetica Neue"/>
              </a:defRPr>
            </a:lvl3pPr>
            <a:lvl4pPr marL="2346138" indent="-326838">
              <a:spcBef>
                <a:spcPts val="2400"/>
              </a:spcBef>
              <a:buClrTx/>
              <a:buFontTx/>
              <a:defRPr sz="2500">
                <a:solidFill>
                  <a:srgbClr val="000000"/>
                </a:solidFill>
                <a:latin typeface="+mn-lt"/>
                <a:ea typeface="+mn-ea"/>
                <a:cs typeface="+mn-cs"/>
                <a:sym typeface="Helvetica Neue"/>
              </a:defRPr>
            </a:lvl4pPr>
            <a:lvl5pPr marL="2790638" indent="-326838">
              <a:spcBef>
                <a:spcPts val="2400"/>
              </a:spcBef>
              <a:buClrTx/>
              <a:buFontTx/>
              <a:defRPr sz="2500">
                <a:solidFill>
                  <a:srgbClr val="000000"/>
                </a:solidFill>
                <a:latin typeface="+mn-lt"/>
                <a:ea typeface="+mn-ea"/>
                <a:cs typeface="+mn-cs"/>
                <a:sym typeface="Helvetica Neu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06" name="Shape 106" descr="Shape 106"/>
          <p:cNvSpPr/>
          <p:nvPr>
            <p:ph type="body" idx="13"/>
          </p:nvPr>
        </p:nvSpPr>
        <p:spPr>
          <a:prstGeom prst="rect">
            <a:avLst/>
          </a:prstGeom>
        </p:spPr>
        <p:txBody>
          <a:bodyPr/>
          <a:lstStyle/>
          <a:p>
            <a:pP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Fotoğraf - 3 Yukarı">
    <p:spTree>
      <p:nvGrpSpPr>
        <p:cNvPr id="1" name=""/>
        <p:cNvGrpSpPr/>
        <p:nvPr/>
      </p:nvGrpSpPr>
      <p:grpSpPr>
        <a:xfrm>
          <a:off x="0" y="0"/>
          <a:ext cx="0" cy="0"/>
          <a:chOff x="0" y="0"/>
          <a:chExt cx="0" cy="0"/>
        </a:xfrm>
      </p:grpSpPr>
      <p:sp>
        <p:nvSpPr>
          <p:cNvPr id="114" name="Shape 114" descr="Shape 114"/>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5" name="Shape 115" descr="Shape 115"/>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6" name="Shape 116" descr="Shape 116"/>
          <p:cNvSpPr/>
          <p:nvPr>
            <p:ph type="pic" idx="15"/>
          </p:nvPr>
        </p:nvSpPr>
        <p:spPr>
          <a:xfrm>
            <a:off x="0" y="0"/>
            <a:ext cx="6468534" cy="9753600"/>
          </a:xfrm>
          <a:prstGeom prst="rect">
            <a:avLst/>
          </a:prstGeom>
        </p:spPr>
        <p:txBody>
          <a:bodyPr lIns="91439" tIns="45719" rIns="91439" bIns="45719">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Alıntı">
    <p:spTree>
      <p:nvGrpSpPr>
        <p:cNvPr id="1" name=""/>
        <p:cNvGrpSpPr/>
        <p:nvPr/>
      </p:nvGrpSpPr>
      <p:grpSpPr>
        <a:xfrm>
          <a:off x="0" y="0"/>
          <a:ext cx="0" cy="0"/>
          <a:chOff x="0" y="0"/>
          <a:chExt cx="0" cy="0"/>
        </a:xfrm>
      </p:grpSpPr>
      <p:sp>
        <p:nvSpPr>
          <p:cNvPr id="124" name="Shape 124" descr="Shape 124"/>
          <p:cNvSpPr/>
          <p:nvPr/>
        </p:nvSpPr>
        <p:spPr>
          <a:xfrm flipV="1">
            <a:off x="406398" y="993158"/>
            <a:ext cx="12192005" cy="266"/>
          </a:xfrm>
          <a:prstGeom prst="line">
            <a:avLst/>
          </a:prstGeom>
          <a:ln w="25400">
            <a:solidFill>
              <a:srgbClr val="A6AAA9"/>
            </a:solidFill>
            <a:miter lim="400000"/>
          </a:ln>
        </p:spPr>
        <p:txBody>
          <a:bodyPr lIns="45718" tIns="45718" rIns="45718" bIns="45718"/>
          <a:lstStyle/>
          <a:p>
            <a:pPr/>
          </a:p>
        </p:txBody>
      </p:sp>
      <p:sp>
        <p:nvSpPr>
          <p:cNvPr id="125" name="Shape 125" descr="Shape 125"/>
          <p:cNvSpPr/>
          <p:nvPr/>
        </p:nvSpPr>
        <p:spPr>
          <a:xfrm>
            <a:off x="469898" y="2362199"/>
            <a:ext cx="12065004" cy="5229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DIN Alternate"/>
                <a:ea typeface="DIN Alternate"/>
                <a:cs typeface="DIN Alternate"/>
                <a:sym typeface="DIN Alternate"/>
              </a:defRPr>
            </a:pPr>
          </a:p>
        </p:txBody>
      </p:sp>
      <p:sp>
        <p:nvSpPr>
          <p:cNvPr id="126" name="Shape 126"/>
          <p:cNvSpPr/>
          <p:nvPr>
            <p:ph type="body" sz="half" idx="1"/>
          </p:nvPr>
        </p:nvSpPr>
        <p:spPr>
          <a:xfrm>
            <a:off x="889000" y="2908300"/>
            <a:ext cx="11226800" cy="2593341"/>
          </a:xfrm>
          <a:prstGeom prst="rect">
            <a:avLst/>
          </a:prstGeom>
        </p:spPr>
        <p:txBody>
          <a:bodyPr/>
          <a:lstStyle>
            <a:lvl1pPr marL="0" indent="0">
              <a:lnSpc>
                <a:spcPct val="80000"/>
              </a:lnSpc>
              <a:spcBef>
                <a:spcPts val="0"/>
              </a:spcBef>
              <a:buClrTx/>
              <a:buSzTx/>
              <a:buFontTx/>
              <a:buNone/>
              <a:defRPr cap="all" sz="9400">
                <a:solidFill>
                  <a:srgbClr val="FFFFFF"/>
                </a:solidFill>
                <a:latin typeface="DIN Alternate"/>
                <a:ea typeface="DIN Alternate"/>
                <a:cs typeface="DIN Alternate"/>
                <a:sym typeface="DIN Alternate"/>
              </a:defRPr>
            </a:lvl1pPr>
            <a:lvl2pPr marL="1673411" indent="-1228911">
              <a:lnSpc>
                <a:spcPct val="80000"/>
              </a:lnSpc>
              <a:spcBef>
                <a:spcPts val="0"/>
              </a:spcBef>
              <a:buClrTx/>
              <a:buFontTx/>
              <a:defRPr cap="all" sz="9400">
                <a:solidFill>
                  <a:srgbClr val="FFFFFF"/>
                </a:solidFill>
                <a:latin typeface="DIN Alternate"/>
                <a:ea typeface="DIN Alternate"/>
                <a:cs typeface="DIN Alternate"/>
                <a:sym typeface="DIN Alternate"/>
              </a:defRPr>
            </a:lvl2pPr>
            <a:lvl3pPr marL="2117911" indent="-1228911">
              <a:lnSpc>
                <a:spcPct val="80000"/>
              </a:lnSpc>
              <a:spcBef>
                <a:spcPts val="0"/>
              </a:spcBef>
              <a:buClrTx/>
              <a:buFontTx/>
              <a:defRPr cap="all" sz="9400">
                <a:solidFill>
                  <a:srgbClr val="FFFFFF"/>
                </a:solidFill>
                <a:latin typeface="DIN Alternate"/>
                <a:ea typeface="DIN Alternate"/>
                <a:cs typeface="DIN Alternate"/>
                <a:sym typeface="DIN Alternate"/>
              </a:defRPr>
            </a:lvl3pPr>
            <a:lvl4pPr marL="2562411" indent="-1228911">
              <a:lnSpc>
                <a:spcPct val="80000"/>
              </a:lnSpc>
              <a:spcBef>
                <a:spcPts val="0"/>
              </a:spcBef>
              <a:buClrTx/>
              <a:buFontTx/>
              <a:defRPr cap="all" sz="9400">
                <a:solidFill>
                  <a:srgbClr val="FFFFFF"/>
                </a:solidFill>
                <a:latin typeface="DIN Alternate"/>
                <a:ea typeface="DIN Alternate"/>
                <a:cs typeface="DIN Alternate"/>
                <a:sym typeface="DIN Alternate"/>
              </a:defRPr>
            </a:lvl4pPr>
            <a:lvl5pPr marL="3006911" indent="-1228911">
              <a:lnSpc>
                <a:spcPct val="80000"/>
              </a:lnSpc>
              <a:spcBef>
                <a:spcPts val="0"/>
              </a:spcBef>
              <a:buClrTx/>
              <a:buFontTx/>
              <a:defRPr cap="all" sz="9400">
                <a:solidFill>
                  <a:srgbClr val="FFFFFF"/>
                </a:solidFill>
                <a:latin typeface="DIN Alternate"/>
                <a:ea typeface="DIN Alternate"/>
                <a:cs typeface="DIN Alternate"/>
                <a:sym typeface="DIN Alternat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27" name="Shape 127" descr="Shape 127"/>
          <p:cNvSpPr/>
          <p:nvPr>
            <p:ph type="body" sz="quarter" idx="13"/>
          </p:nvPr>
        </p:nvSpPr>
        <p:spPr>
          <a:xfrm>
            <a:off x="406400" y="7789333"/>
            <a:ext cx="12192000" cy="990604"/>
          </a:xfrm>
          <a:prstGeom prst="rect">
            <a:avLst/>
          </a:prstGeom>
        </p:spPr>
        <p:txBody>
          <a:bodyPr/>
          <a:lstStyle/>
          <a:p>
            <a:pPr/>
          </a:p>
        </p:txBody>
      </p:sp>
      <p:sp>
        <p:nvSpPr>
          <p:cNvPr id="128" name="Shape 128" descr="Shape 128"/>
          <p:cNvSpPr/>
          <p:nvPr>
            <p:ph type="body" sz="quarter" idx="14"/>
          </p:nvPr>
        </p:nvSpPr>
        <p:spPr>
          <a:xfrm>
            <a:off x="406400" y="457200"/>
            <a:ext cx="11176000" cy="457200"/>
          </a:xfrm>
          <a:prstGeom prst="rect">
            <a:avLst/>
          </a:prstGeom>
        </p:spPr>
        <p:txBody>
          <a:bodyPr anchor="b"/>
          <a:lstStyle/>
          <a:p>
            <a:pPr marL="266700" indent="-266700" defTabSz="350520">
              <a:spcBef>
                <a:spcPts val="1600"/>
              </a:spcBef>
              <a:defRPr sz="2040"/>
            </a:pPr>
          </a:p>
        </p:txBody>
      </p:sp>
      <p:sp>
        <p:nvSpPr>
          <p:cNvPr id="129" name="Shape 129"/>
          <p:cNvSpPr/>
          <p:nvPr>
            <p:ph type="sldNum" sz="quarter" idx="2"/>
          </p:nvPr>
        </p:nvSpPr>
        <p:spPr>
          <a:xfrm>
            <a:off x="12186623"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Alternatif Alıntı">
    <p:bg>
      <p:bgPr>
        <a:solidFill>
          <a:schemeClr val="accent1"/>
        </a:solidFill>
      </p:bgPr>
    </p:bg>
    <p:spTree>
      <p:nvGrpSpPr>
        <p:cNvPr id="1" name=""/>
        <p:cNvGrpSpPr/>
        <p:nvPr/>
      </p:nvGrpSpPr>
      <p:grpSpPr>
        <a:xfrm>
          <a:off x="0" y="0"/>
          <a:ext cx="0" cy="0"/>
          <a:chOff x="0" y="0"/>
          <a:chExt cx="0" cy="0"/>
        </a:xfrm>
      </p:grpSpPr>
      <p:sp>
        <p:nvSpPr>
          <p:cNvPr id="136" name="Shape 136"/>
          <p:cNvSpPr/>
          <p:nvPr>
            <p:ph type="body" sz="quarter" idx="1"/>
          </p:nvPr>
        </p:nvSpPr>
        <p:spPr>
          <a:xfrm>
            <a:off x="5892800" y="2641600"/>
            <a:ext cx="6705600" cy="3700782"/>
          </a:xfrm>
          <a:prstGeom prst="rect">
            <a:avLst/>
          </a:prstGeom>
        </p:spPr>
        <p:txBody>
          <a:bodyPr/>
          <a:lstStyle>
            <a:lvl1pPr marL="0" indent="0">
              <a:lnSpc>
                <a:spcPct val="80000"/>
              </a:lnSpc>
              <a:spcBef>
                <a:spcPts val="0"/>
              </a:spcBef>
              <a:buClrTx/>
              <a:buSzTx/>
              <a:buFontTx/>
              <a:buNone/>
              <a:defRPr cap="all" sz="9400">
                <a:solidFill>
                  <a:srgbClr val="FFFFFF"/>
                </a:solidFill>
                <a:latin typeface="DIN Alternate"/>
                <a:ea typeface="DIN Alternate"/>
                <a:cs typeface="DIN Alternate"/>
                <a:sym typeface="DIN Alternate"/>
              </a:defRPr>
            </a:lvl1pPr>
            <a:lvl2pPr marL="1673411" indent="-1228911">
              <a:lnSpc>
                <a:spcPct val="80000"/>
              </a:lnSpc>
              <a:spcBef>
                <a:spcPts val="0"/>
              </a:spcBef>
              <a:buClrTx/>
              <a:buFontTx/>
              <a:defRPr cap="all" sz="9400">
                <a:solidFill>
                  <a:srgbClr val="FFFFFF"/>
                </a:solidFill>
                <a:latin typeface="DIN Alternate"/>
                <a:ea typeface="DIN Alternate"/>
                <a:cs typeface="DIN Alternate"/>
                <a:sym typeface="DIN Alternate"/>
              </a:defRPr>
            </a:lvl2pPr>
            <a:lvl3pPr marL="2117911" indent="-1228911">
              <a:lnSpc>
                <a:spcPct val="80000"/>
              </a:lnSpc>
              <a:spcBef>
                <a:spcPts val="0"/>
              </a:spcBef>
              <a:buClrTx/>
              <a:buFontTx/>
              <a:defRPr cap="all" sz="9400">
                <a:solidFill>
                  <a:srgbClr val="FFFFFF"/>
                </a:solidFill>
                <a:latin typeface="DIN Alternate"/>
                <a:ea typeface="DIN Alternate"/>
                <a:cs typeface="DIN Alternate"/>
                <a:sym typeface="DIN Alternate"/>
              </a:defRPr>
            </a:lvl3pPr>
            <a:lvl4pPr marL="2562411" indent="-1228911">
              <a:lnSpc>
                <a:spcPct val="80000"/>
              </a:lnSpc>
              <a:spcBef>
                <a:spcPts val="0"/>
              </a:spcBef>
              <a:buClrTx/>
              <a:buFontTx/>
              <a:defRPr cap="all" sz="9400">
                <a:solidFill>
                  <a:srgbClr val="FFFFFF"/>
                </a:solidFill>
                <a:latin typeface="DIN Alternate"/>
                <a:ea typeface="DIN Alternate"/>
                <a:cs typeface="DIN Alternate"/>
                <a:sym typeface="DIN Alternate"/>
              </a:defRPr>
            </a:lvl4pPr>
            <a:lvl5pPr marL="3006911" indent="-1228911">
              <a:lnSpc>
                <a:spcPct val="80000"/>
              </a:lnSpc>
              <a:spcBef>
                <a:spcPts val="0"/>
              </a:spcBef>
              <a:buClrTx/>
              <a:buFontTx/>
              <a:defRPr cap="all" sz="9400">
                <a:solidFill>
                  <a:srgbClr val="FFFFFF"/>
                </a:solidFill>
                <a:latin typeface="DIN Alternate"/>
                <a:ea typeface="DIN Alternate"/>
                <a:cs typeface="DIN Alternate"/>
                <a:sym typeface="DIN Alternat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37" name="Shape 137" descr="Shape 137"/>
          <p:cNvSpPr/>
          <p:nvPr>
            <p:ph type="pic" idx="13"/>
          </p:nvPr>
        </p:nvSpPr>
        <p:spPr>
          <a:xfrm>
            <a:off x="0" y="0"/>
            <a:ext cx="5486400" cy="9753600"/>
          </a:xfrm>
          <a:prstGeom prst="rect">
            <a:avLst/>
          </a:prstGeom>
        </p:spPr>
        <p:txBody>
          <a:bodyPr lIns="91439" tIns="45719" rIns="91439" bIns="45719">
            <a:noAutofit/>
          </a:bodyPr>
          <a:lstStyle/>
          <a:p>
            <a:pPr/>
          </a:p>
        </p:txBody>
      </p:sp>
      <p:sp>
        <p:nvSpPr>
          <p:cNvPr id="138" name="Shape 138" descr="Shape 138"/>
          <p:cNvSpPr/>
          <p:nvPr>
            <p:ph type="body" sz="quarter" idx="14"/>
          </p:nvPr>
        </p:nvSpPr>
        <p:spPr>
          <a:xfrm>
            <a:off x="5892800" y="7725833"/>
            <a:ext cx="6705600" cy="990604"/>
          </a:xfrm>
          <a:prstGeom prst="rect">
            <a:avLst/>
          </a:prstGeom>
        </p:spPr>
        <p:txBody>
          <a:bodyPr anchor="ctr"/>
          <a:lstStyle/>
          <a:p>
            <a:pPr/>
          </a:p>
        </p:txBody>
      </p:sp>
      <p:sp>
        <p:nvSpPr>
          <p:cNvPr id="139" name="Shape 1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Fotoğraf">
    <p:spTree>
      <p:nvGrpSpPr>
        <p:cNvPr id="1" name=""/>
        <p:cNvGrpSpPr/>
        <p:nvPr/>
      </p:nvGrpSpPr>
      <p:grpSpPr>
        <a:xfrm>
          <a:off x="0" y="0"/>
          <a:ext cx="0" cy="0"/>
          <a:chOff x="0" y="0"/>
          <a:chExt cx="0" cy="0"/>
        </a:xfrm>
      </p:grpSpPr>
      <p:sp>
        <p:nvSpPr>
          <p:cNvPr id="146" name="Shape 146" descr="Shape 146"/>
          <p:cNvSpPr/>
          <p:nvPr>
            <p:ph type="pic" idx="13"/>
          </p:nvPr>
        </p:nvSpPr>
        <p:spPr>
          <a:xfrm>
            <a:off x="0" y="0"/>
            <a:ext cx="13004800" cy="9753600"/>
          </a:xfrm>
          <a:prstGeom prst="rect">
            <a:avLst/>
          </a:prstGeom>
        </p:spPr>
        <p:txBody>
          <a:bodyPr lIns="91439" tIns="45719" rIns="91439" bIns="45719">
            <a:noAutofit/>
          </a:bodyPr>
          <a:lstStyle/>
          <a:p>
            <a:pPr/>
          </a:p>
        </p:txBody>
      </p:sp>
      <p:sp>
        <p:nvSpPr>
          <p:cNvPr id="147" name="Shape 1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oş">
    <p:spTree>
      <p:nvGrpSpPr>
        <p:cNvPr id="1" name=""/>
        <p:cNvGrpSpPr/>
        <p:nvPr/>
      </p:nvGrpSpPr>
      <p:grpSpPr>
        <a:xfrm>
          <a:off x="0" y="0"/>
          <a:ext cx="0" cy="0"/>
          <a:chOff x="0" y="0"/>
          <a:chExt cx="0" cy="0"/>
        </a:xfrm>
      </p:grpSpPr>
      <p:sp>
        <p:nvSpPr>
          <p:cNvPr id="154" name="Shape 154"/>
          <p:cNvSpPr/>
          <p:nvPr>
            <p:ph type="sldNum" sz="quarter" idx="2"/>
          </p:nvPr>
        </p:nvSpPr>
        <p:spPr>
          <a:xfrm>
            <a:off x="12186623"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Alternatif Boş">
    <p:bg>
      <p:bgPr>
        <a:solidFill>
          <a:srgbClr val="FFFFFF"/>
        </a:solidFill>
      </p:bgPr>
    </p:bg>
    <p:spTree>
      <p:nvGrpSpPr>
        <p:cNvPr id="1" name=""/>
        <p:cNvGrpSpPr/>
        <p:nvPr/>
      </p:nvGrpSpPr>
      <p:grpSpPr>
        <a:xfrm>
          <a:off x="0" y="0"/>
          <a:ext cx="0" cy="0"/>
          <a:chOff x="0" y="0"/>
          <a:chExt cx="0" cy="0"/>
        </a:xfrm>
      </p:grpSpPr>
      <p:sp>
        <p:nvSpPr>
          <p:cNvPr id="161" name="Shape 1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Fotoğraf - Yatay">
    <p:spTree>
      <p:nvGrpSpPr>
        <p:cNvPr id="1" name=""/>
        <p:cNvGrpSpPr/>
        <p:nvPr/>
      </p:nvGrpSpPr>
      <p:grpSpPr>
        <a:xfrm>
          <a:off x="0" y="0"/>
          <a:ext cx="0" cy="0"/>
          <a:chOff x="0" y="0"/>
          <a:chExt cx="0" cy="0"/>
        </a:xfrm>
      </p:grpSpPr>
      <p:sp>
        <p:nvSpPr>
          <p:cNvPr id="22" name="Shape 22" descr="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
          </p:nvPr>
        </p:nvSpPr>
        <p:spPr>
          <a:xfrm>
            <a:off x="406400" y="6140894"/>
            <a:ext cx="12192000" cy="266"/>
          </a:xfrm>
          <a:prstGeom prst="rect">
            <a:avLst/>
          </a:prstGeom>
          <a:ln w="38100">
            <a:solidFill>
              <a:srgbClr val="A6AAA9"/>
            </a:solidFill>
          </a:ln>
        </p:spPr>
        <p:txBody>
          <a:bodyPr anchor="ctr"/>
          <a:lstStyle>
            <a:lvl1pPr>
              <a:buClr>
                <a:srgbClr val="39A3D5"/>
              </a:buClr>
              <a:buChar char="‣"/>
            </a:lvl1pPr>
            <a:lvl2pPr>
              <a:buClr>
                <a:srgbClr val="39A3D5"/>
              </a:buClr>
            </a:lvl2pPr>
            <a:lvl3pPr>
              <a:buClr>
                <a:srgbClr val="39A3D5"/>
              </a:buClr>
            </a:lvl3pPr>
            <a:lvl4pPr>
              <a:buClr>
                <a:srgbClr val="39A3D5"/>
              </a:buClr>
            </a:lvl4pPr>
            <a:lvl5pPr>
              <a:buClr>
                <a:srgbClr val="39A3D5"/>
              </a:buClr>
            </a:lvl5pPr>
          </a:lstStyle>
          <a:p>
            <a:pPr/>
            <a:r>
              <a:t>Gövde Düzeyi Bir</a:t>
            </a:r>
          </a:p>
          <a:p>
            <a:pPr lvl="1"/>
            <a:r>
              <a:t>Gövde Düzeyi İki</a:t>
            </a:r>
          </a:p>
          <a:p>
            <a:pPr lvl="2"/>
            <a:r>
              <a:t>Gövde Düzeyi Üç</a:t>
            </a:r>
          </a:p>
          <a:p>
            <a:pPr lvl="3"/>
            <a:r>
              <a:t>Gövde Düzeyi Dört</a:t>
            </a:r>
          </a:p>
          <a:p>
            <a:pPr lvl="4"/>
            <a:r>
              <a:t>Gövde Düzeyi Beş</a:t>
            </a:r>
          </a:p>
        </p:txBody>
      </p:sp>
      <p:sp>
        <p:nvSpPr>
          <p:cNvPr id="24" name="Shape 24"/>
          <p:cNvSpPr/>
          <p:nvPr>
            <p:ph type="title"/>
          </p:nvPr>
        </p:nvSpPr>
        <p:spPr>
          <a:xfrm>
            <a:off x="406400" y="6426200"/>
            <a:ext cx="12192000" cy="2705100"/>
          </a:xfrm>
          <a:prstGeom prst="rect">
            <a:avLst/>
          </a:prstGeom>
        </p:spPr>
        <p:txBody>
          <a:bodyPr/>
          <a:lstStyle/>
          <a:p>
            <a:pPr/>
            <a:r>
              <a:t>Başlık Metni</a:t>
            </a:r>
          </a:p>
        </p:txBody>
      </p:sp>
      <p:sp>
        <p:nvSpPr>
          <p:cNvPr id="25" name="Shape 25" descr="Shape 25"/>
          <p:cNvSpPr/>
          <p:nvPr>
            <p:ph type="body" sz="quarter" idx="14"/>
          </p:nvPr>
        </p:nvSpPr>
        <p:spPr>
          <a:xfrm>
            <a:off x="406400" y="4267200"/>
            <a:ext cx="12192000" cy="1803400"/>
          </a:xfrm>
          <a:prstGeom prst="rect">
            <a:avLst/>
          </a:prstGeom>
        </p:spPr>
        <p:txBody>
          <a:bodyPr anchor="b"/>
          <a:lstStyle/>
          <a:p>
            <a:pPr/>
          </a:p>
        </p:txBody>
      </p:sp>
      <p:sp>
        <p:nvSpPr>
          <p:cNvPr id="26" name="Shape 26"/>
          <p:cNvSpPr/>
          <p:nvPr>
            <p:ph type="sldNum" sz="quarter" idx="2"/>
          </p:nvPr>
        </p:nvSpPr>
        <p:spPr>
          <a:xfrm>
            <a:off x="1219444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Alternatif Başlık ve Alt Ana Başlık">
    <p:bg>
      <p:bgPr>
        <a:solidFill>
          <a:srgbClr val="FFFFFF"/>
        </a:solidFill>
      </p:bgPr>
    </p:bg>
    <p:spTree>
      <p:nvGrpSpPr>
        <p:cNvPr id="1" name=""/>
        <p:cNvGrpSpPr/>
        <p:nvPr/>
      </p:nvGrpSpPr>
      <p:grpSpPr>
        <a:xfrm>
          <a:off x="0" y="0"/>
          <a:ext cx="0" cy="0"/>
          <a:chOff x="0" y="0"/>
          <a:chExt cx="0" cy="0"/>
        </a:xfrm>
      </p:grpSpPr>
      <p:sp>
        <p:nvSpPr>
          <p:cNvPr id="33" name="Shape 33" descr="Shape 33"/>
          <p:cNvSpPr/>
          <p:nvPr/>
        </p:nvSpPr>
        <p:spPr>
          <a:xfrm flipV="1">
            <a:off x="406398" y="6140894"/>
            <a:ext cx="12192004" cy="266"/>
          </a:xfrm>
          <a:prstGeom prst="line">
            <a:avLst/>
          </a:prstGeom>
          <a:ln w="38100">
            <a:solidFill>
              <a:srgbClr val="A6AAA9"/>
            </a:solidFill>
            <a:miter lim="400000"/>
          </a:ln>
        </p:spPr>
        <p:txBody>
          <a:bodyPr lIns="45718" tIns="45718" rIns="45718" bIns="45718"/>
          <a:lstStyle/>
          <a:p>
            <a:pPr/>
          </a:p>
        </p:txBody>
      </p:sp>
      <p:sp>
        <p:nvSpPr>
          <p:cNvPr id="34" name="Shape 34"/>
          <p:cNvSpPr/>
          <p:nvPr>
            <p:ph type="title"/>
          </p:nvPr>
        </p:nvSpPr>
        <p:spPr>
          <a:xfrm>
            <a:off x="406400" y="6426200"/>
            <a:ext cx="12192000" cy="2705100"/>
          </a:xfrm>
          <a:prstGeom prst="rect">
            <a:avLst/>
          </a:prstGeom>
        </p:spPr>
        <p:txBody>
          <a:bodyPr/>
          <a:lstStyle/>
          <a:p>
            <a:pPr/>
            <a:r>
              <a:t>Başlık Metni</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36" name="Shape 36"/>
          <p:cNvSpPr/>
          <p:nvPr>
            <p:ph type="sldNum" sz="quarter" idx="2"/>
          </p:nvPr>
        </p:nvSpPr>
        <p:spPr>
          <a:xfrm>
            <a:off x="12161861"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aşlık - Orta">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p>
            <a:pPr/>
            <a:r>
              <a:t>Başlık Metni</a:t>
            </a:r>
          </a:p>
        </p:txBody>
      </p:sp>
      <p:sp>
        <p:nvSpPr>
          <p:cNvPr id="44" name="Shape 44"/>
          <p:cNvSpPr/>
          <p:nvPr>
            <p:ph type="sldNum" sz="quarter" idx="2"/>
          </p:nvPr>
        </p:nvSpPr>
        <p:spPr>
          <a:xfrm>
            <a:off x="1219444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Fotoğraf - Düşey">
    <p:spTree>
      <p:nvGrpSpPr>
        <p:cNvPr id="1" name=""/>
        <p:cNvGrpSpPr/>
        <p:nvPr/>
      </p:nvGrpSpPr>
      <p:grpSpPr>
        <a:xfrm>
          <a:off x="0" y="0"/>
          <a:ext cx="0" cy="0"/>
          <a:chOff x="0" y="0"/>
          <a:chExt cx="0" cy="0"/>
        </a:xfrm>
      </p:grpSpPr>
      <p:sp>
        <p:nvSpPr>
          <p:cNvPr id="51" name="Shape 51" descr="Shape 51"/>
          <p:cNvSpPr/>
          <p:nvPr/>
        </p:nvSpPr>
        <p:spPr>
          <a:xfrm flipV="1">
            <a:off x="5892800" y="6141010"/>
            <a:ext cx="6705601" cy="148"/>
          </a:xfrm>
          <a:prstGeom prst="line">
            <a:avLst/>
          </a:prstGeom>
          <a:ln w="38100">
            <a:solidFill>
              <a:srgbClr val="A6AAA9"/>
            </a:solidFill>
            <a:miter lim="400000"/>
          </a:ln>
        </p:spPr>
        <p:txBody>
          <a:bodyPr lIns="45718" tIns="45718" rIns="45718" bIns="45718"/>
          <a:lstStyle/>
          <a:p>
            <a:pPr/>
          </a:p>
        </p:txBody>
      </p:sp>
      <p:sp>
        <p:nvSpPr>
          <p:cNvPr id="52" name="Shape 52" descr="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p>
            <a:pPr/>
            <a:r>
              <a:t>Başlık Metni</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3600">
                <a:solidFill>
                  <a:srgbClr val="A6AAA9"/>
                </a:solidFill>
                <a:latin typeface="DIN Alternate"/>
                <a:ea typeface="DIN Alternate"/>
                <a:cs typeface="DIN Alternate"/>
                <a:sym typeface="DIN Alternat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55" name="Shape 55"/>
          <p:cNvSpPr/>
          <p:nvPr>
            <p:ph type="sldNum" sz="quarter" idx="2"/>
          </p:nvPr>
        </p:nvSpPr>
        <p:spPr>
          <a:xfrm>
            <a:off x="1219444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aşlık - Üst">
    <p:bg>
      <p:bgPr>
        <a:solidFill>
          <a:srgbClr val="FFFFFF"/>
        </a:solidFill>
      </p:bgPr>
    </p:bg>
    <p:spTree>
      <p:nvGrpSpPr>
        <p:cNvPr id="1" name=""/>
        <p:cNvGrpSpPr/>
        <p:nvPr/>
      </p:nvGrpSpPr>
      <p:grpSpPr>
        <a:xfrm>
          <a:off x="0" y="0"/>
          <a:ext cx="0" cy="0"/>
          <a:chOff x="0" y="0"/>
          <a:chExt cx="0" cy="0"/>
        </a:xfrm>
      </p:grpSpPr>
      <p:sp>
        <p:nvSpPr>
          <p:cNvPr id="62" name="Shape 62" descr="Shape 62"/>
          <p:cNvSpPr/>
          <p:nvPr/>
        </p:nvSpPr>
        <p:spPr>
          <a:xfrm flipV="1">
            <a:off x="406398" y="993159"/>
            <a:ext cx="12192004" cy="266"/>
          </a:xfrm>
          <a:prstGeom prst="line">
            <a:avLst/>
          </a:prstGeom>
          <a:ln w="25400">
            <a:solidFill>
              <a:srgbClr val="A6AAA9"/>
            </a:solidFill>
            <a:miter lim="400000"/>
          </a:ln>
        </p:spPr>
        <p:txBody>
          <a:bodyPr lIns="45718" tIns="45718" rIns="45718" bIns="45718"/>
          <a:lstStyle/>
          <a:p>
            <a:pPr/>
          </a:p>
        </p:txBody>
      </p:sp>
      <p:sp>
        <p:nvSpPr>
          <p:cNvPr id="63" name="Shape 63"/>
          <p:cNvSpPr/>
          <p:nvPr>
            <p:ph type="body" sz="quarter" idx="1"/>
          </p:nvPr>
        </p:nvSpPr>
        <p:spPr>
          <a:xfrm>
            <a:off x="406400" y="457200"/>
            <a:ext cx="11176000" cy="457200"/>
          </a:xfrm>
          <a:prstGeom prst="rect">
            <a:avLst/>
          </a:prstGeom>
        </p:spPr>
        <p:txBody>
          <a:bodyPr anchor="b"/>
          <a:lstStyle>
            <a:lvl1pPr marL="0" indent="685800">
              <a:spcBef>
                <a:spcPts val="2400"/>
              </a:spcBef>
              <a:buClrTx/>
              <a:buSzTx/>
              <a:buFontTx/>
              <a:buNone/>
              <a:defRPr sz="2500">
                <a:solidFill>
                  <a:srgbClr val="000000"/>
                </a:solidFill>
                <a:latin typeface="+mn-lt"/>
                <a:ea typeface="+mn-ea"/>
                <a:cs typeface="+mn-cs"/>
                <a:sym typeface="Helvetica Neue"/>
              </a:defRPr>
            </a:lvl1pPr>
            <a:lvl2pPr marL="1457138" indent="-326838">
              <a:spcBef>
                <a:spcPts val="2400"/>
              </a:spcBef>
              <a:buClrTx/>
              <a:buFontTx/>
              <a:defRPr sz="2500">
                <a:solidFill>
                  <a:srgbClr val="000000"/>
                </a:solidFill>
                <a:latin typeface="+mn-lt"/>
                <a:ea typeface="+mn-ea"/>
                <a:cs typeface="+mn-cs"/>
                <a:sym typeface="Helvetica Neue"/>
              </a:defRPr>
            </a:lvl2pPr>
            <a:lvl3pPr marL="1901638" indent="-326838">
              <a:spcBef>
                <a:spcPts val="2400"/>
              </a:spcBef>
              <a:buClrTx/>
              <a:buFontTx/>
              <a:defRPr sz="2500">
                <a:solidFill>
                  <a:srgbClr val="000000"/>
                </a:solidFill>
                <a:latin typeface="+mn-lt"/>
                <a:ea typeface="+mn-ea"/>
                <a:cs typeface="+mn-cs"/>
                <a:sym typeface="Helvetica Neue"/>
              </a:defRPr>
            </a:lvl3pPr>
            <a:lvl4pPr marL="2346138" indent="-326838">
              <a:spcBef>
                <a:spcPts val="2400"/>
              </a:spcBef>
              <a:buClrTx/>
              <a:buFontTx/>
              <a:defRPr sz="2500">
                <a:solidFill>
                  <a:srgbClr val="000000"/>
                </a:solidFill>
                <a:latin typeface="+mn-lt"/>
                <a:ea typeface="+mn-ea"/>
                <a:cs typeface="+mn-cs"/>
                <a:sym typeface="Helvetica Neue"/>
              </a:defRPr>
            </a:lvl4pPr>
            <a:lvl5pPr marL="2790638" indent="-326838">
              <a:spcBef>
                <a:spcPts val="2400"/>
              </a:spcBef>
              <a:buClrTx/>
              <a:buFontTx/>
              <a:defRPr sz="2500">
                <a:solidFill>
                  <a:srgbClr val="000000"/>
                </a:solidFill>
                <a:latin typeface="+mn-lt"/>
                <a:ea typeface="+mn-ea"/>
                <a:cs typeface="+mn-cs"/>
                <a:sym typeface="Helvetica Neu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64" name="Shape 64"/>
          <p:cNvSpPr/>
          <p:nvPr>
            <p:ph type="title"/>
          </p:nvPr>
        </p:nvSpPr>
        <p:spPr>
          <a:prstGeom prst="rect">
            <a:avLst/>
          </a:prstGeom>
        </p:spPr>
        <p:txBody>
          <a:bodyPr/>
          <a:lstStyle/>
          <a:p>
            <a:pPr/>
            <a:r>
              <a:t>Başlık Metni</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aşlık ve Maddeler">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Başlık Metni</a:t>
            </a:r>
          </a:p>
        </p:txBody>
      </p:sp>
      <p:sp>
        <p:nvSpPr>
          <p:cNvPr id="73" name="Shape 73"/>
          <p:cNvSpPr/>
          <p:nvPr>
            <p:ph type="body" idx="1"/>
          </p:nvPr>
        </p:nvSpPr>
        <p:spPr>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lternatif Başlık ve Maddeler">
    <p:bg>
      <p:bgPr>
        <a:solidFill>
          <a:srgbClr val="FFFFFF"/>
        </a:solidFill>
      </p:bgPr>
    </p:bg>
    <p:spTree>
      <p:nvGrpSpPr>
        <p:cNvPr id="1" name=""/>
        <p:cNvGrpSpPr/>
        <p:nvPr/>
      </p:nvGrpSpPr>
      <p:grpSpPr>
        <a:xfrm>
          <a:off x="0" y="0"/>
          <a:ext cx="0" cy="0"/>
          <a:chOff x="0" y="0"/>
          <a:chExt cx="0" cy="0"/>
        </a:xfrm>
      </p:grpSpPr>
      <p:sp>
        <p:nvSpPr>
          <p:cNvPr id="81" name="Shape 81" descr="Shape 81"/>
          <p:cNvSpPr/>
          <p:nvPr/>
        </p:nvSpPr>
        <p:spPr>
          <a:xfrm flipV="1">
            <a:off x="406398" y="993158"/>
            <a:ext cx="12192005" cy="266"/>
          </a:xfrm>
          <a:prstGeom prst="line">
            <a:avLst/>
          </a:prstGeom>
          <a:ln w="25400">
            <a:solidFill>
              <a:srgbClr val="A6AAA9"/>
            </a:solidFill>
            <a:miter lim="400000"/>
          </a:ln>
        </p:spPr>
        <p:txBody>
          <a:bodyPr lIns="45718" tIns="45718" rIns="45718" bIns="45718"/>
          <a:lstStyle/>
          <a:p>
            <a:pPr/>
          </a:p>
        </p:txBody>
      </p:sp>
      <p:sp>
        <p:nvSpPr>
          <p:cNvPr id="82" name="Shape 82"/>
          <p:cNvSpPr/>
          <p:nvPr>
            <p:ph type="body" sz="quarter" idx="1"/>
          </p:nvPr>
        </p:nvSpPr>
        <p:spPr>
          <a:xfrm>
            <a:off x="406400" y="457200"/>
            <a:ext cx="11176000" cy="457200"/>
          </a:xfrm>
          <a:prstGeom prst="rect">
            <a:avLst/>
          </a:prstGeom>
        </p:spPr>
        <p:txBody>
          <a:bodyPr anchor="b"/>
          <a:lstStyle>
            <a:lvl1pPr marL="0" indent="685800">
              <a:spcBef>
                <a:spcPts val="2400"/>
              </a:spcBef>
              <a:buClrTx/>
              <a:buSzTx/>
              <a:buFontTx/>
              <a:buNone/>
              <a:defRPr sz="2500">
                <a:solidFill>
                  <a:srgbClr val="000000"/>
                </a:solidFill>
                <a:latin typeface="+mn-lt"/>
                <a:ea typeface="+mn-ea"/>
                <a:cs typeface="+mn-cs"/>
                <a:sym typeface="Helvetica Neue"/>
              </a:defRPr>
            </a:lvl1pPr>
            <a:lvl2pPr marL="1457137" indent="-326837">
              <a:spcBef>
                <a:spcPts val="2400"/>
              </a:spcBef>
              <a:buClrTx/>
              <a:buFontTx/>
              <a:defRPr sz="2500">
                <a:solidFill>
                  <a:srgbClr val="000000"/>
                </a:solidFill>
                <a:latin typeface="+mn-lt"/>
                <a:ea typeface="+mn-ea"/>
                <a:cs typeface="+mn-cs"/>
                <a:sym typeface="Helvetica Neue"/>
              </a:defRPr>
            </a:lvl2pPr>
            <a:lvl3pPr marL="1901637" indent="-326837">
              <a:spcBef>
                <a:spcPts val="2400"/>
              </a:spcBef>
              <a:buClrTx/>
              <a:buFontTx/>
              <a:defRPr sz="2500">
                <a:solidFill>
                  <a:srgbClr val="000000"/>
                </a:solidFill>
                <a:latin typeface="+mn-lt"/>
                <a:ea typeface="+mn-ea"/>
                <a:cs typeface="+mn-cs"/>
                <a:sym typeface="Helvetica Neue"/>
              </a:defRPr>
            </a:lvl3pPr>
            <a:lvl4pPr marL="2346137" indent="-326837">
              <a:spcBef>
                <a:spcPts val="2400"/>
              </a:spcBef>
              <a:buClrTx/>
              <a:buFontTx/>
              <a:defRPr sz="2500">
                <a:solidFill>
                  <a:srgbClr val="000000"/>
                </a:solidFill>
                <a:latin typeface="+mn-lt"/>
                <a:ea typeface="+mn-ea"/>
                <a:cs typeface="+mn-cs"/>
                <a:sym typeface="Helvetica Neue"/>
              </a:defRPr>
            </a:lvl4pPr>
            <a:lvl5pPr marL="2790637" indent="-326837">
              <a:spcBef>
                <a:spcPts val="2400"/>
              </a:spcBef>
              <a:buClrTx/>
              <a:buFontTx/>
              <a:defRPr sz="2500">
                <a:solidFill>
                  <a:srgbClr val="000000"/>
                </a:solidFill>
                <a:latin typeface="+mn-lt"/>
                <a:ea typeface="+mn-ea"/>
                <a:cs typeface="+mn-cs"/>
                <a:sym typeface="Helvetica Neu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83" name="Shape 83"/>
          <p:cNvSpPr/>
          <p:nvPr>
            <p:ph type="title"/>
          </p:nvPr>
        </p:nvSpPr>
        <p:spPr>
          <a:prstGeom prst="rect">
            <a:avLst/>
          </a:prstGeom>
        </p:spPr>
        <p:txBody>
          <a:bodyPr/>
          <a:lstStyle/>
          <a:p>
            <a:pPr/>
            <a:r>
              <a:t>Başlık Metni</a:t>
            </a:r>
          </a:p>
        </p:txBody>
      </p:sp>
      <p:sp>
        <p:nvSpPr>
          <p:cNvPr id="84" name="Shape 84" descr="Shape 84"/>
          <p:cNvSpPr/>
          <p:nvPr>
            <p:ph type="body" idx="13"/>
          </p:nvPr>
        </p:nvSpPr>
        <p:spPr>
          <a:prstGeom prst="rect">
            <a:avLst/>
          </a:prstGeom>
        </p:spPr>
        <p:txBody>
          <a:bodyPr/>
          <a:lstStyle/>
          <a:p>
            <a:pPr/>
          </a:p>
        </p:txBody>
      </p:sp>
      <p:sp>
        <p:nvSpPr>
          <p:cNvPr id="85" name="Shape 85"/>
          <p:cNvSpPr/>
          <p:nvPr>
            <p:ph type="sldNum" sz="quarter" idx="2"/>
          </p:nvPr>
        </p:nvSpPr>
        <p:spPr>
          <a:xfrm>
            <a:off x="12186623"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Başlık, Maddeler ve Fotoğraf">
    <p:spTree>
      <p:nvGrpSpPr>
        <p:cNvPr id="1" name=""/>
        <p:cNvGrpSpPr/>
        <p:nvPr/>
      </p:nvGrpSpPr>
      <p:grpSpPr>
        <a:xfrm>
          <a:off x="0" y="0"/>
          <a:ext cx="0" cy="0"/>
          <a:chOff x="0" y="0"/>
          <a:chExt cx="0" cy="0"/>
        </a:xfrm>
      </p:grpSpPr>
      <p:sp>
        <p:nvSpPr>
          <p:cNvPr id="92" name="Shape 92" descr="Shape 92"/>
          <p:cNvSpPr/>
          <p:nvPr/>
        </p:nvSpPr>
        <p:spPr>
          <a:xfrm flipV="1">
            <a:off x="406398" y="993159"/>
            <a:ext cx="12192004" cy="266"/>
          </a:xfrm>
          <a:prstGeom prst="line">
            <a:avLst/>
          </a:prstGeom>
          <a:ln w="25400">
            <a:solidFill>
              <a:srgbClr val="A6AAA9"/>
            </a:solidFill>
            <a:miter lim="400000"/>
          </a:ln>
        </p:spPr>
        <p:txBody>
          <a:bodyPr lIns="45718" tIns="45718" rIns="45718" bIns="45718"/>
          <a:lstStyle/>
          <a:p>
            <a:pPr/>
          </a:p>
        </p:txBody>
      </p:sp>
      <p:sp>
        <p:nvSpPr>
          <p:cNvPr id="93" name="Shape 93"/>
          <p:cNvSpPr/>
          <p:nvPr>
            <p:ph type="body" sz="quarter" idx="1"/>
          </p:nvPr>
        </p:nvSpPr>
        <p:spPr>
          <a:xfrm>
            <a:off x="406400" y="457200"/>
            <a:ext cx="11176000" cy="457200"/>
          </a:xfrm>
          <a:prstGeom prst="rect">
            <a:avLst/>
          </a:prstGeom>
        </p:spPr>
        <p:txBody>
          <a:bodyPr anchor="b"/>
          <a:lstStyle>
            <a:lvl1pPr marL="0" indent="685800">
              <a:spcBef>
                <a:spcPts val="2400"/>
              </a:spcBef>
              <a:buClrTx/>
              <a:buSzTx/>
              <a:buFontTx/>
              <a:buNone/>
              <a:defRPr sz="2500">
                <a:solidFill>
                  <a:srgbClr val="000000"/>
                </a:solidFill>
                <a:latin typeface="+mn-lt"/>
                <a:ea typeface="+mn-ea"/>
                <a:cs typeface="+mn-cs"/>
                <a:sym typeface="Helvetica Neue"/>
              </a:defRPr>
            </a:lvl1pPr>
            <a:lvl2pPr marL="1457138" indent="-326838">
              <a:spcBef>
                <a:spcPts val="2400"/>
              </a:spcBef>
              <a:buClrTx/>
              <a:buFontTx/>
              <a:defRPr sz="2500">
                <a:solidFill>
                  <a:srgbClr val="000000"/>
                </a:solidFill>
                <a:latin typeface="+mn-lt"/>
                <a:ea typeface="+mn-ea"/>
                <a:cs typeface="+mn-cs"/>
                <a:sym typeface="Helvetica Neue"/>
              </a:defRPr>
            </a:lvl2pPr>
            <a:lvl3pPr marL="1901638" indent="-326838">
              <a:spcBef>
                <a:spcPts val="2400"/>
              </a:spcBef>
              <a:buClrTx/>
              <a:buFontTx/>
              <a:defRPr sz="2500">
                <a:solidFill>
                  <a:srgbClr val="000000"/>
                </a:solidFill>
                <a:latin typeface="+mn-lt"/>
                <a:ea typeface="+mn-ea"/>
                <a:cs typeface="+mn-cs"/>
                <a:sym typeface="Helvetica Neue"/>
              </a:defRPr>
            </a:lvl3pPr>
            <a:lvl4pPr marL="2346138" indent="-326838">
              <a:spcBef>
                <a:spcPts val="2400"/>
              </a:spcBef>
              <a:buClrTx/>
              <a:buFontTx/>
              <a:defRPr sz="2500">
                <a:solidFill>
                  <a:srgbClr val="000000"/>
                </a:solidFill>
                <a:latin typeface="+mn-lt"/>
                <a:ea typeface="+mn-ea"/>
                <a:cs typeface="+mn-cs"/>
                <a:sym typeface="Helvetica Neue"/>
              </a:defRPr>
            </a:lvl4pPr>
            <a:lvl5pPr marL="2790638" indent="-326838">
              <a:spcBef>
                <a:spcPts val="2400"/>
              </a:spcBef>
              <a:buClrTx/>
              <a:buFontTx/>
              <a:defRPr sz="2500">
                <a:solidFill>
                  <a:srgbClr val="000000"/>
                </a:solidFill>
                <a:latin typeface="+mn-lt"/>
                <a:ea typeface="+mn-ea"/>
                <a:cs typeface="+mn-cs"/>
                <a:sym typeface="Helvetica Neue"/>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94" name="Shape 94" descr="Shape 94"/>
          <p:cNvSpPr/>
          <p:nvPr>
            <p:ph type="pic" sz="half" idx="13"/>
          </p:nvPr>
        </p:nvSpPr>
        <p:spPr>
          <a:xfrm>
            <a:off x="7112000" y="1536700"/>
            <a:ext cx="5486400" cy="7797800"/>
          </a:xfrm>
          <a:prstGeom prst="rect">
            <a:avLst/>
          </a:prstGeom>
        </p:spPr>
        <p:txBody>
          <a:bodyPr lIns="91439" tIns="45719" rIns="91439" bIns="45719">
            <a:noAutofit/>
          </a:bodyPr>
          <a:lstStyle/>
          <a:p>
            <a:pPr/>
          </a:p>
        </p:txBody>
      </p:sp>
      <p:sp>
        <p:nvSpPr>
          <p:cNvPr id="95" name="Shape 95"/>
          <p:cNvSpPr/>
          <p:nvPr>
            <p:ph type="title"/>
          </p:nvPr>
        </p:nvSpPr>
        <p:spPr>
          <a:xfrm>
            <a:off x="406400" y="1536700"/>
            <a:ext cx="6299200" cy="723900"/>
          </a:xfrm>
          <a:prstGeom prst="rect">
            <a:avLst/>
          </a:prstGeom>
        </p:spPr>
        <p:txBody>
          <a:bodyPr/>
          <a:lstStyle/>
          <a:p>
            <a:pPr/>
            <a:r>
              <a:t>Başlık Metni</a:t>
            </a:r>
          </a:p>
        </p:txBody>
      </p:sp>
      <p:sp>
        <p:nvSpPr>
          <p:cNvPr id="96" name="Shape 96" descr="Shape 96"/>
          <p:cNvSpPr/>
          <p:nvPr>
            <p:ph type="body" sz="half" idx="14"/>
          </p:nvPr>
        </p:nvSpPr>
        <p:spPr>
          <a:xfrm>
            <a:off x="406400" y="2743200"/>
            <a:ext cx="6299200" cy="6108700"/>
          </a:xfrm>
          <a:prstGeom prst="rect">
            <a:avLst/>
          </a:prstGeom>
        </p:spPr>
        <p:txBody>
          <a:bodyPr/>
          <a:lstStyle/>
          <a:p>
            <a:pP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p:bgPr>
    </p:bg>
    <p:spTree>
      <p:nvGrpSpPr>
        <p:cNvPr id="1" name=""/>
        <p:cNvGrpSpPr/>
        <p:nvPr/>
      </p:nvGrpSpPr>
      <p:grpSpPr>
        <a:xfrm>
          <a:off x="0" y="0"/>
          <a:ext cx="0" cy="0"/>
          <a:chOff x="0" y="0"/>
          <a:chExt cx="0" cy="0"/>
        </a:xfrm>
      </p:grpSpPr>
      <p:sp>
        <p:nvSpPr>
          <p:cNvPr id="2" name="Shape 2" descr="Shape 2"/>
          <p:cNvSpPr/>
          <p:nvPr/>
        </p:nvSpPr>
        <p:spPr>
          <a:xfrm flipV="1">
            <a:off x="406398" y="967759"/>
            <a:ext cx="12192004" cy="266"/>
          </a:xfrm>
          <a:prstGeom prst="line">
            <a:avLst/>
          </a:prstGeom>
          <a:ln w="25400">
            <a:solidFill>
              <a:srgbClr val="A6AAA9"/>
            </a:solidFill>
            <a:miter lim="400000"/>
          </a:ln>
        </p:spPr>
        <p:txBody>
          <a:bodyPr lIns="45718" tIns="45718" rIns="45718" bIns="45718"/>
          <a:lstStyle/>
          <a:p>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Başlık Metni</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Gövde Düzeyi Bir</a:t>
            </a:r>
          </a:p>
          <a:p>
            <a:pPr lvl="1"/>
            <a:r>
              <a:t>Gövde Düzeyi İki</a:t>
            </a:r>
          </a:p>
          <a:p>
            <a:pPr lvl="2"/>
            <a:r>
              <a:t>Gövde Düzeyi Üç</a:t>
            </a:r>
          </a:p>
          <a:p>
            <a:pPr lvl="3"/>
            <a:r>
              <a:t>Gövde Düzeyi Dört</a:t>
            </a:r>
          </a:p>
          <a:p>
            <a:pPr lvl="4"/>
            <a:r>
              <a:t>Gövde Düzeyi Beş</a:t>
            </a:r>
          </a:p>
        </p:txBody>
      </p:sp>
      <p:sp>
        <p:nvSpPr>
          <p:cNvPr id="5" name="Shape 5"/>
          <p:cNvSpPr/>
          <p:nvPr>
            <p:ph type="sldNum" sz="quarter" idx="2"/>
          </p:nvPr>
        </p:nvSpPr>
        <p:spPr>
          <a:xfrm>
            <a:off x="12186624"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1pPr>
      <a:lvl2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2pPr>
      <a:lvl3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3pPr>
      <a:lvl4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4pPr>
      <a:lvl5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5pPr>
      <a:lvl6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6pPr>
      <a:lvl7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7pPr>
      <a:lvl8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8pPr>
      <a:lvl9pPr marL="0" marR="0" indent="0" algn="ctr" defTabSz="350520" rtl="0" latinLnBrk="0">
        <a:lnSpc>
          <a:spcPct val="80000"/>
        </a:lnSpc>
        <a:spcBef>
          <a:spcPts val="1600"/>
        </a:spcBef>
        <a:spcAft>
          <a:spcPts val="0"/>
        </a:spcAft>
        <a:buClrTx/>
        <a:buSzTx/>
        <a:buFontTx/>
        <a:buNone/>
        <a:tabLst/>
        <a:defRPr b="0" baseline="0" cap="all" i="0" spc="0" strike="noStrike" sz="4200" u="none">
          <a:ln>
            <a:noFill/>
          </a:ln>
          <a:solidFill>
            <a:schemeClr val="accent5">
              <a:satOff val="-7536"/>
              <a:lumOff val="-10509"/>
            </a:schemeClr>
          </a:solidFill>
          <a:uFillTx/>
          <a:latin typeface="DIN Alternate"/>
          <a:ea typeface="DIN Alternate"/>
          <a:cs typeface="DIN Alternate"/>
          <a:sym typeface="DIN Alternate"/>
        </a:defRPr>
      </a:lvl9pPr>
    </p:titleStyle>
    <p:bodyStyle>
      <a:lvl1pPr marL="4445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 Id="rId3" Type="http://schemas.openxmlformats.org/officeDocument/2006/relationships/image" Target="../media/image3.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 Id="rId3" Type="http://schemas.openxmlformats.org/officeDocument/2006/relationships/image" Target="../media/image5.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reddit.com"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70" name="Shape 170" descr="Shape 170"/>
          <p:cNvSpPr/>
          <p:nvPr>
            <p:ph type="ctrTitle"/>
          </p:nvPr>
        </p:nvSpPr>
        <p:spPr>
          <a:xfrm>
            <a:off x="117700" y="2037723"/>
            <a:ext cx="12769400" cy="2705105"/>
          </a:xfrm>
          <a:prstGeom prst="rect">
            <a:avLst/>
          </a:prstGeom>
        </p:spPr>
        <p:txBody>
          <a:bodyPr/>
          <a:lstStyle>
            <a:lvl1pPr>
              <a:defRPr sz="14500">
                <a:solidFill>
                  <a:srgbClr val="000000"/>
                </a:solidFill>
              </a:defRPr>
            </a:lvl1pPr>
          </a:lstStyle>
          <a:p>
            <a:pPr/>
            <a:r>
              <a:t>Cıneceng</a:t>
            </a:r>
          </a:p>
        </p:txBody>
      </p:sp>
      <p:sp>
        <p:nvSpPr>
          <p:cNvPr id="171" name="Shape 171" descr="Shape 171"/>
          <p:cNvSpPr/>
          <p:nvPr>
            <p:ph type="subTitle" sz="quarter" idx="1"/>
          </p:nvPr>
        </p:nvSpPr>
        <p:spPr>
          <a:xfrm>
            <a:off x="8743" y="4372755"/>
            <a:ext cx="12987314" cy="1803403"/>
          </a:xfrm>
          <a:prstGeom prst="rect">
            <a:avLst/>
          </a:prstGeom>
        </p:spPr>
        <p:txBody>
          <a:bodyPr/>
          <a:lstStyle>
            <a:lvl1pPr algn="ctr">
              <a:defRPr>
                <a:solidFill>
                  <a:srgbClr val="000000"/>
                </a:solidFill>
              </a:defRPr>
            </a:lvl1pPr>
          </a:lstStyle>
          <a:p>
            <a:pPr/>
            <a:r>
              <a:t>CME-1252 PROJECT PROJECT BASED LEARNING-II</a:t>
            </a:r>
          </a:p>
        </p:txBody>
      </p:sp>
      <p:pic>
        <p:nvPicPr>
          <p:cNvPr id="172" name="DEUCENG-logo.png"/>
          <p:cNvPicPr>
            <a:picLocks noChangeAspect="1"/>
          </p:cNvPicPr>
          <p:nvPr/>
        </p:nvPicPr>
        <p:blipFill>
          <a:blip r:embed="rId2">
            <a:extLst/>
          </a:blip>
          <a:stretch>
            <a:fillRect/>
          </a:stretch>
        </p:blipFill>
        <p:spPr>
          <a:xfrm>
            <a:off x="225445" y="148656"/>
            <a:ext cx="3631656" cy="1222192"/>
          </a:xfrm>
          <a:prstGeom prst="rect">
            <a:avLst/>
          </a:prstGeom>
          <a:ln w="12700">
            <a:miter lim="400000"/>
          </a:ln>
        </p:spPr>
      </p:pic>
      <p:pic>
        <p:nvPicPr>
          <p:cNvPr id="173" name="sinema.png"/>
          <p:cNvPicPr>
            <a:picLocks noChangeAspect="1"/>
          </p:cNvPicPr>
          <p:nvPr/>
        </p:nvPicPr>
        <p:blipFill>
          <a:blip r:embed="rId3">
            <a:extLst/>
          </a:blip>
          <a:stretch>
            <a:fillRect/>
          </a:stretch>
        </p:blipFill>
        <p:spPr>
          <a:xfrm>
            <a:off x="158169" y="6411061"/>
            <a:ext cx="4550134" cy="3185093"/>
          </a:xfrm>
          <a:prstGeom prst="rect">
            <a:avLst/>
          </a:prstGeom>
          <a:ln w="12700">
            <a:miter lim="400000"/>
          </a:ln>
          <a:effectLst>
            <a:reflection blurRad="0" stA="50000" stPos="0" endA="0" endPos="40000" dist="0" dir="5400000" fadeDir="5400000" sx="100000" sy="-100000" kx="0" ky="0" algn="bl" rotWithShape="0"/>
          </a:effectLst>
        </p:spPr>
      </p:pic>
      <p:pic>
        <p:nvPicPr>
          <p:cNvPr id="174" name="DEU-Logo-PNG-2000x2000-2.png"/>
          <p:cNvPicPr>
            <a:picLocks noChangeAspect="1"/>
          </p:cNvPicPr>
          <p:nvPr/>
        </p:nvPicPr>
        <p:blipFill>
          <a:blip r:embed="rId4">
            <a:extLst/>
          </a:blip>
          <a:stretch>
            <a:fillRect/>
          </a:stretch>
        </p:blipFill>
        <p:spPr>
          <a:xfrm>
            <a:off x="10666701" y="96562"/>
            <a:ext cx="1803403" cy="1803402"/>
          </a:xfrm>
          <a:prstGeom prst="rect">
            <a:avLst/>
          </a:prstGeom>
          <a:ln w="12700">
            <a:miter lim="400000"/>
          </a:ln>
        </p:spPr>
      </p:pic>
      <p:sp>
        <p:nvSpPr>
          <p:cNvPr id="175" name="Shape 175"/>
          <p:cNvSpPr/>
          <p:nvPr/>
        </p:nvSpPr>
        <p:spPr>
          <a:xfrm>
            <a:off x="184296" y="4527549"/>
            <a:ext cx="12861766"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4000">
                <a:latin typeface="DIN Alternate"/>
                <a:ea typeface="DIN Alternate"/>
                <a:cs typeface="DIN Alternate"/>
                <a:sym typeface="DIN Alternate"/>
              </a:defRPr>
            </a:lvl1pPr>
          </a:lstStyle>
          <a:p>
            <a:pPr/>
            <a:r>
              <a:t>PROJECT-I</a:t>
            </a:r>
          </a:p>
        </p:txBody>
      </p:sp>
      <p:sp>
        <p:nvSpPr>
          <p:cNvPr id="176" name="Shape 176"/>
          <p:cNvSpPr/>
          <p:nvPr/>
        </p:nvSpPr>
        <p:spPr>
          <a:xfrm>
            <a:off x="8762898" y="6593836"/>
            <a:ext cx="4182115" cy="316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latin typeface="DIN Alternate"/>
                <a:ea typeface="DIN Alternate"/>
                <a:cs typeface="DIN Alternate"/>
                <a:sym typeface="DIN Alternate"/>
              </a:defRPr>
            </a:pPr>
            <a:r>
              <a:t>BY</a:t>
            </a:r>
          </a:p>
          <a:p>
            <a:pPr>
              <a:defRPr sz="2500">
                <a:latin typeface="DIN Alternate"/>
                <a:ea typeface="DIN Alternate"/>
                <a:cs typeface="DIN Alternate"/>
                <a:sym typeface="DIN Alternate"/>
              </a:defRPr>
            </a:pPr>
            <a:r>
              <a:t>2016510045 ZEYNEP KIYAK</a:t>
            </a:r>
          </a:p>
          <a:p>
            <a:pPr>
              <a:defRPr sz="2500">
                <a:latin typeface="DIN Alternate"/>
                <a:ea typeface="DIN Alternate"/>
                <a:cs typeface="DIN Alternate"/>
                <a:sym typeface="DIN Alternate"/>
              </a:defRPr>
            </a:pPr>
            <a:r>
              <a:t>2015510093 ŞULE ŞAHAN</a:t>
            </a:r>
          </a:p>
          <a:p>
            <a:pPr>
              <a:defRPr sz="2500">
                <a:latin typeface="DIN Alternate"/>
                <a:ea typeface="DIN Alternate"/>
                <a:cs typeface="DIN Alternate"/>
                <a:sym typeface="DIN Alternate"/>
              </a:defRPr>
            </a:pPr>
            <a:r>
              <a:t>2400000145 MEHMET H. USLU</a:t>
            </a:r>
          </a:p>
          <a:p>
            <a:pPr>
              <a:defRPr sz="2500">
                <a:latin typeface="DIN Alternate"/>
                <a:ea typeface="DIN Alternate"/>
                <a:cs typeface="DIN Alternate"/>
                <a:sym typeface="DIN Alternate"/>
              </a:defRPr>
            </a:pPr>
            <a:r>
              <a:t>2017510059 OSMAN KOÇ</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09" name="Shape 209"/>
          <p:cNvSpPr/>
          <p:nvPr>
            <p:ph type="body" sz="quarter" idx="1"/>
          </p:nvPr>
        </p:nvSpPr>
        <p:spPr>
          <a:xfrm>
            <a:off x="406400" y="624762"/>
            <a:ext cx="11176000" cy="1231525"/>
          </a:xfrm>
          <a:prstGeom prst="rect">
            <a:avLst/>
          </a:prstGeom>
        </p:spPr>
        <p:txBody>
          <a:bodyPr/>
          <a:lstStyle>
            <a:lvl1pPr marL="1187115" indent="-501315">
              <a:buSzPct val="100000"/>
              <a:buChar char="•"/>
              <a:defRPr sz="5000">
                <a:solidFill>
                  <a:srgbClr val="FFFFFF"/>
                </a:solidFill>
                <a:latin typeface="DIN Alternate"/>
                <a:ea typeface="DIN Alternate"/>
                <a:cs typeface="DIN Alternate"/>
                <a:sym typeface="DIN Alternate"/>
              </a:defRPr>
            </a:lvl1pPr>
          </a:lstStyle>
          <a:p>
            <a:pPr/>
            <a:r>
              <a:t>CHANGES IN REQUIREMENTS</a:t>
            </a:r>
          </a:p>
        </p:txBody>
      </p:sp>
      <p:sp>
        <p:nvSpPr>
          <p:cNvPr id="210" name="Shape 210"/>
          <p:cNvSpPr/>
          <p:nvPr>
            <p:ph type="body" idx="13"/>
          </p:nvPr>
        </p:nvSpPr>
        <p:spPr>
          <a:xfrm>
            <a:off x="406400" y="2261456"/>
            <a:ext cx="12192000" cy="6108701"/>
          </a:xfrm>
          <a:prstGeom prst="rect">
            <a:avLst/>
          </a:prstGeom>
          <a:extLst>
            <a:ext uri="{C572A759-6A51-4108-AA02-DFA0A04FC94B}">
              <ma14:wrappingTextBoxFlag xmlns:ma14="http://schemas.microsoft.com/office/mac/drawingml/2011/main" val="1"/>
            </a:ext>
          </a:extLst>
        </p:spPr>
        <p:txBody>
          <a:bodyPr/>
          <a:lstStyle>
            <a:lvl1pPr marL="340894" indent="-340894">
              <a:buClrTx/>
              <a:buSzPct val="100000"/>
              <a:buFontTx/>
              <a:buChar char="•"/>
              <a:defRPr>
                <a:solidFill>
                  <a:srgbClr val="000000"/>
                </a:solidFill>
                <a:latin typeface="DIN Alternate"/>
                <a:ea typeface="DIN Alternate"/>
                <a:cs typeface="DIN Alternate"/>
                <a:sym typeface="DIN Alternate"/>
              </a:defRPr>
            </a:lvl1pPr>
          </a:lstStyle>
          <a:p>
            <a:pPr/>
            <a:r>
              <a:t>Requirements did not change in five week span of project.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12" name="Shape 212" descr="Shape 193"/>
          <p:cNvSpPr/>
          <p:nvPr>
            <p:ph type="title"/>
          </p:nvPr>
        </p:nvSpPr>
        <p:spPr>
          <a:xfrm>
            <a:off x="406400" y="1333500"/>
            <a:ext cx="12192000" cy="723900"/>
          </a:xfrm>
          <a:prstGeom prst="rect">
            <a:avLst/>
          </a:prstGeom>
        </p:spPr>
        <p:txBody>
          <a:bodyPr/>
          <a:lstStyle>
            <a:lvl1pPr defTabSz="294436">
              <a:spcBef>
                <a:spcPts val="1300"/>
              </a:spcBef>
              <a:defRPr>
                <a:solidFill>
                  <a:srgbClr val="FFFFFF"/>
                </a:solidFill>
              </a:defRPr>
            </a:lvl1pPr>
          </a:lstStyle>
          <a:p>
            <a:pPr/>
            <a:r>
              <a:t>PROBLEMS ENCOUNTERED </a:t>
            </a:r>
          </a:p>
        </p:txBody>
      </p:sp>
      <p:sp>
        <p:nvSpPr>
          <p:cNvPr id="213" name="Shape 213" descr="Shape 194"/>
          <p:cNvSpPr/>
          <p:nvPr>
            <p:ph type="body" idx="1"/>
          </p:nvPr>
        </p:nvSpPr>
        <p:spPr>
          <a:xfrm>
            <a:off x="406400" y="2286000"/>
            <a:ext cx="12192000" cy="6108700"/>
          </a:xfrm>
          <a:prstGeom prst="rect">
            <a:avLst/>
          </a:prstGeom>
        </p:spPr>
        <p:txBody>
          <a:bodyPr/>
          <a:lstStyle/>
          <a:p>
            <a:pPr marL="435609" indent="-435609" defTabSz="572516">
              <a:spcBef>
                <a:spcPts val="2700"/>
              </a:spcBef>
              <a:defRPr sz="3332">
                <a:solidFill>
                  <a:srgbClr val="000000"/>
                </a:solidFill>
                <a:latin typeface="DIN Alternate"/>
                <a:ea typeface="DIN Alternate"/>
                <a:cs typeface="DIN Alternate"/>
                <a:sym typeface="DIN Alternate"/>
              </a:defRPr>
            </a:pPr>
            <a:r>
              <a:t>We noticed that our program was not suitable to object oriented programming in beginning and changed our course of action to more OOP friendly structure.</a:t>
            </a:r>
          </a:p>
          <a:p>
            <a:pPr marL="435609" indent="-435609" defTabSz="572516">
              <a:spcBef>
                <a:spcPts val="2700"/>
              </a:spcBef>
              <a:defRPr sz="3332">
                <a:solidFill>
                  <a:srgbClr val="000000"/>
                </a:solidFill>
                <a:latin typeface="DIN Alternate"/>
                <a:ea typeface="DIN Alternate"/>
                <a:cs typeface="DIN Alternate"/>
                <a:sym typeface="DIN Alternate"/>
              </a:defRPr>
            </a:pPr>
            <a:r>
              <a:t>Our first problem was the comprehending OOP in our first semester with C# was quite different then working on Java so we had to work hard and settle some milestones in our mind.</a:t>
            </a:r>
          </a:p>
          <a:p>
            <a:pPr marL="435609" indent="-435609" defTabSz="572516">
              <a:spcBef>
                <a:spcPts val="2700"/>
              </a:spcBef>
              <a:defRPr sz="3332">
                <a:solidFill>
                  <a:srgbClr val="000000"/>
                </a:solidFill>
                <a:latin typeface="DIN Alternate"/>
                <a:ea typeface="DIN Alternate"/>
                <a:cs typeface="DIN Alternate"/>
                <a:sym typeface="DIN Alternate"/>
              </a:defRPr>
            </a:pPr>
            <a:r>
              <a:t>Later on we had quite a trouble with with code not working due to different data types and mistakes when creating data types.</a:t>
            </a:r>
          </a:p>
          <a:p>
            <a:pPr marL="435609" indent="-435609" defTabSz="572516">
              <a:spcBef>
                <a:spcPts val="2700"/>
              </a:spcBef>
              <a:defRPr sz="3332">
                <a:solidFill>
                  <a:srgbClr val="000000"/>
                </a:solidFill>
                <a:latin typeface="DIN Alternate"/>
                <a:ea typeface="DIN Alternate"/>
                <a:cs typeface="DIN Alternate"/>
                <a:sym typeface="DIN Alternate"/>
              </a:defRPr>
            </a:pPr>
            <a:r>
              <a:t>We learnt to use debug tool by that way we didn’t come across with any major problem.</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15" name="Shape 215" descr="Shape 196"/>
          <p:cNvSpPr/>
          <p:nvPr>
            <p:ph type="title"/>
          </p:nvPr>
        </p:nvSpPr>
        <p:spPr>
          <a:xfrm>
            <a:off x="5240710" y="2538557"/>
            <a:ext cx="8009781" cy="3446129"/>
          </a:xfrm>
          <a:prstGeom prst="rect">
            <a:avLst/>
          </a:prstGeom>
        </p:spPr>
        <p:txBody>
          <a:bodyPr/>
          <a:lstStyle/>
          <a:p>
            <a:pPr defTabSz="448664">
              <a:spcBef>
                <a:spcPts val="1200"/>
              </a:spcBef>
              <a:defRPr sz="5680"/>
            </a:pPr>
          </a:p>
          <a:p>
            <a:pPr defTabSz="448664">
              <a:spcBef>
                <a:spcPts val="1200"/>
              </a:spcBef>
              <a:defRPr sz="5680">
                <a:solidFill>
                  <a:srgbClr val="FFFFFF"/>
                </a:solidFill>
              </a:defRPr>
            </a:pPr>
            <a:r>
              <a:t>solutıon strategıes</a:t>
            </a:r>
          </a:p>
          <a:p>
            <a:pPr defTabSz="448664">
              <a:spcBef>
                <a:spcPts val="1200"/>
              </a:spcBef>
              <a:defRPr sz="5680">
                <a:solidFill>
                  <a:srgbClr val="FFFFFF"/>
                </a:solidFill>
              </a:defRPr>
            </a:pPr>
            <a:r>
              <a:t>&amp;</a:t>
            </a:r>
          </a:p>
          <a:p>
            <a:pPr defTabSz="448664">
              <a:spcBef>
                <a:spcPts val="1200"/>
              </a:spcBef>
              <a:defRPr sz="5680">
                <a:solidFill>
                  <a:srgbClr val="FFFFFF"/>
                </a:solidFill>
              </a:defRPr>
            </a:pPr>
            <a:r>
              <a:t>Algorıthms</a:t>
            </a:r>
          </a:p>
        </p:txBody>
      </p:sp>
      <p:pic>
        <p:nvPicPr>
          <p:cNvPr id="216" name="image3.png" descr="image6.png"/>
          <p:cNvPicPr>
            <a:picLocks noChangeAspect="1"/>
          </p:cNvPicPr>
          <p:nvPr/>
        </p:nvPicPr>
        <p:blipFill>
          <a:blip r:embed="rId2">
            <a:extLst/>
          </a:blip>
          <a:stretch>
            <a:fillRect/>
          </a:stretch>
        </p:blipFill>
        <p:spPr>
          <a:xfrm>
            <a:off x="-25178" y="1547297"/>
            <a:ext cx="5892554" cy="589255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18" name="Shape 218"/>
          <p:cNvSpPr/>
          <p:nvPr>
            <p:ph type="body" idx="1"/>
          </p:nvPr>
        </p:nvSpPr>
        <p:spPr>
          <a:xfrm>
            <a:off x="406400" y="1065962"/>
            <a:ext cx="12192000" cy="7621676"/>
          </a:xfrm>
          <a:prstGeom prst="rect">
            <a:avLst/>
          </a:prstGeom>
        </p:spPr>
        <p:txBody>
          <a:bodyPr/>
          <a:lstStyle/>
          <a:p>
            <a:pPr>
              <a:defRPr>
                <a:solidFill>
                  <a:srgbClr val="000000"/>
                </a:solidFill>
                <a:latin typeface="DIN Alternate"/>
                <a:ea typeface="DIN Alternate"/>
                <a:cs typeface="DIN Alternate"/>
                <a:sym typeface="DIN Alternate"/>
              </a:defRPr>
            </a:pPr>
            <a:r>
              <a:t>CineCeng is a management program. So, it need to be working two ways. First one is reading text file that contains mass commands that users wish and second one is writing commands to the command line on </a:t>
            </a:r>
            <a:r>
              <a:rPr u="sng"/>
              <a:t>Enigma</a:t>
            </a:r>
            <a:r>
              <a:t> console.</a:t>
            </a:r>
          </a:p>
          <a:p>
            <a:pPr>
              <a:defRPr>
                <a:solidFill>
                  <a:srgbClr val="000000"/>
                </a:solidFill>
                <a:latin typeface="DIN Alternate"/>
                <a:ea typeface="DIN Alternate"/>
                <a:cs typeface="DIN Alternate"/>
                <a:sym typeface="DIN Alternate"/>
              </a:defRPr>
            </a:pPr>
            <a:r>
              <a:t>So we used these two methods. </a:t>
            </a:r>
          </a:p>
        </p:txBody>
      </p:sp>
      <p:pic>
        <p:nvPicPr>
          <p:cNvPr id="219" name="loadcommand.tiff"/>
          <p:cNvPicPr>
            <a:picLocks noChangeAspect="1"/>
          </p:cNvPicPr>
          <p:nvPr/>
        </p:nvPicPr>
        <p:blipFill>
          <a:blip r:embed="rId2">
            <a:extLst/>
          </a:blip>
          <a:srcRect l="0" t="0" r="0" b="0"/>
          <a:stretch>
            <a:fillRect/>
          </a:stretch>
        </p:blipFill>
        <p:spPr>
          <a:xfrm>
            <a:off x="270454" y="4085177"/>
            <a:ext cx="9102798" cy="3074800"/>
          </a:xfrm>
          <a:prstGeom prst="rect">
            <a:avLst/>
          </a:prstGeom>
          <a:ln w="12700">
            <a:miter lim="400000"/>
          </a:ln>
        </p:spPr>
      </p:pic>
      <p:pic>
        <p:nvPicPr>
          <p:cNvPr id="220" name="launcher.tiff"/>
          <p:cNvPicPr>
            <a:picLocks noChangeAspect="1"/>
          </p:cNvPicPr>
          <p:nvPr/>
        </p:nvPicPr>
        <p:blipFill>
          <a:blip r:embed="rId3">
            <a:extLst/>
          </a:blip>
          <a:stretch>
            <a:fillRect/>
          </a:stretch>
        </p:blipFill>
        <p:spPr>
          <a:xfrm>
            <a:off x="245882" y="7011781"/>
            <a:ext cx="9151871" cy="2526482"/>
          </a:xfrm>
          <a:prstGeom prst="rect">
            <a:avLst/>
          </a:prstGeom>
          <a:ln w="12700">
            <a:miter lim="400000"/>
          </a:ln>
        </p:spPr>
      </p:pic>
      <p:sp>
        <p:nvSpPr>
          <p:cNvPr id="221" name="Shape 221"/>
          <p:cNvSpPr/>
          <p:nvPr/>
        </p:nvSpPr>
        <p:spPr>
          <a:xfrm>
            <a:off x="3037848" y="6448745"/>
            <a:ext cx="5031741" cy="461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solidFill>
                  <a:srgbClr val="FFFFFF"/>
                </a:solidFill>
              </a:defRPr>
            </a:lvl1pPr>
          </a:lstStyle>
          <a:p>
            <a:pPr/>
            <a:r>
              <a:t>*image-1 is our reader method</a:t>
            </a:r>
          </a:p>
        </p:txBody>
      </p:sp>
      <p:sp>
        <p:nvSpPr>
          <p:cNvPr id="222" name="Shape 222"/>
          <p:cNvSpPr/>
          <p:nvPr/>
        </p:nvSpPr>
        <p:spPr>
          <a:xfrm>
            <a:off x="3752150" y="9029867"/>
            <a:ext cx="4707282" cy="4490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FFFFFF"/>
                </a:solidFill>
              </a:defRPr>
            </a:lvl1pPr>
          </a:lstStyle>
          <a:p>
            <a:pPr/>
            <a:r>
              <a:t>*Image-2 is our launcher while loop</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pic>
        <p:nvPicPr>
          <p:cNvPr id="224" name="process-1.tiff"/>
          <p:cNvPicPr>
            <a:picLocks noChangeAspect="1"/>
          </p:cNvPicPr>
          <p:nvPr/>
        </p:nvPicPr>
        <p:blipFill>
          <a:blip r:embed="rId2">
            <a:extLst/>
          </a:blip>
          <a:stretch>
            <a:fillRect/>
          </a:stretch>
        </p:blipFill>
        <p:spPr>
          <a:xfrm>
            <a:off x="908041" y="172805"/>
            <a:ext cx="11640264" cy="6758863"/>
          </a:xfrm>
          <a:prstGeom prst="rect">
            <a:avLst/>
          </a:prstGeom>
          <a:ln w="12700">
            <a:miter lim="400000"/>
          </a:ln>
        </p:spPr>
      </p:pic>
      <p:pic>
        <p:nvPicPr>
          <p:cNvPr id="225" name="Adsız.tiff"/>
          <p:cNvPicPr>
            <a:picLocks noChangeAspect="1"/>
          </p:cNvPicPr>
          <p:nvPr/>
        </p:nvPicPr>
        <p:blipFill>
          <a:blip r:embed="rId3">
            <a:extLst/>
          </a:blip>
          <a:stretch>
            <a:fillRect/>
          </a:stretch>
        </p:blipFill>
        <p:spPr>
          <a:xfrm>
            <a:off x="888122" y="6893284"/>
            <a:ext cx="11680102" cy="1865682"/>
          </a:xfrm>
          <a:prstGeom prst="rect">
            <a:avLst/>
          </a:prstGeom>
          <a:ln w="12700">
            <a:miter lim="400000"/>
          </a:ln>
        </p:spPr>
      </p:pic>
      <p:sp>
        <p:nvSpPr>
          <p:cNvPr id="226" name="Shape 226"/>
          <p:cNvSpPr/>
          <p:nvPr/>
        </p:nvSpPr>
        <p:spPr>
          <a:xfrm>
            <a:off x="4959945" y="9101401"/>
            <a:ext cx="308491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28599" indent="-228599">
              <a:buSzPct val="100000"/>
              <a:buChar char="•"/>
              <a:defRPr sz="2800" u="sng">
                <a:latin typeface="DIN Alternate"/>
                <a:ea typeface="DIN Alternate"/>
                <a:cs typeface="DIN Alternate"/>
                <a:sym typeface="DIN Alternate"/>
              </a:defRPr>
            </a:lvl1pPr>
          </a:lstStyle>
          <a:p>
            <a:pPr/>
            <a:r>
              <a:t>Our process class.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28" name="Shape 228"/>
          <p:cNvSpPr/>
          <p:nvPr>
            <p:ph type="body" idx="1"/>
          </p:nvPr>
        </p:nvSpPr>
        <p:spPr>
          <a:xfrm>
            <a:off x="406400" y="1474369"/>
            <a:ext cx="12192000" cy="7377531"/>
          </a:xfrm>
          <a:prstGeom prst="rect">
            <a:avLst/>
          </a:prstGeom>
        </p:spPr>
        <p:txBody>
          <a:bodyPr/>
          <a:lstStyle/>
          <a:p>
            <a:pPr>
              <a:defRPr>
                <a:solidFill>
                  <a:srgbClr val="000000"/>
                </a:solidFill>
              </a:defRPr>
            </a:pPr>
            <a:r>
              <a:t>As other methods can be seen. We parse all the commands given or entered. Then we find which method need to be called and process everything.</a:t>
            </a:r>
          </a:p>
          <a:p>
            <a:pPr>
              <a:defRPr>
                <a:solidFill>
                  <a:srgbClr val="000000"/>
                </a:solidFill>
              </a:defRPr>
            </a:pPr>
          </a:p>
          <a:p>
            <a:pPr>
              <a:defRPr>
                <a:solidFill>
                  <a:srgbClr val="000000"/>
                </a:solidFill>
              </a:defRPr>
            </a:pPr>
          </a:p>
          <a:p>
            <a:pPr>
              <a:defRPr>
                <a:solidFill>
                  <a:srgbClr val="000000"/>
                </a:solidFill>
              </a:defRPr>
            </a:pPr>
          </a:p>
          <a:p>
            <a:pPr>
              <a:defRPr>
                <a:solidFill>
                  <a:srgbClr val="000000"/>
                </a:solidFill>
              </a:defRPr>
            </a:pPr>
            <a:r>
              <a:t>Every command comes here after read by our launcher and get processed later on.</a:t>
            </a:r>
          </a:p>
        </p:txBody>
      </p:sp>
      <p:pic>
        <p:nvPicPr>
          <p:cNvPr id="229" name="commandparse.tiff"/>
          <p:cNvPicPr>
            <a:picLocks noChangeAspect="1"/>
          </p:cNvPicPr>
          <p:nvPr/>
        </p:nvPicPr>
        <p:blipFill>
          <a:blip r:embed="rId2">
            <a:extLst/>
          </a:blip>
          <a:stretch>
            <a:fillRect/>
          </a:stretch>
        </p:blipFill>
        <p:spPr>
          <a:xfrm>
            <a:off x="1870672" y="3464588"/>
            <a:ext cx="8614490" cy="2824424"/>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31" name="Shape 231"/>
          <p:cNvSpPr/>
          <p:nvPr>
            <p:ph type="title"/>
          </p:nvPr>
        </p:nvSpPr>
        <p:spPr>
          <a:xfrm>
            <a:off x="176001" y="850706"/>
            <a:ext cx="12192001" cy="909791"/>
          </a:xfrm>
          <a:prstGeom prst="rect">
            <a:avLst/>
          </a:prstGeom>
        </p:spPr>
        <p:txBody>
          <a:bodyPr/>
          <a:lstStyle>
            <a:lvl1pPr defTabSz="332993">
              <a:spcBef>
                <a:spcPts val="1500"/>
              </a:spcBef>
              <a:defRPr sz="5510">
                <a:solidFill>
                  <a:srgbClr val="FFFFFF"/>
                </a:solidFill>
              </a:defRPr>
            </a:lvl1pPr>
          </a:lstStyle>
          <a:p>
            <a:pPr/>
            <a:r>
              <a:t>Showcase</a:t>
            </a:r>
          </a:p>
        </p:txBody>
      </p:sp>
      <p:pic>
        <p:nvPicPr>
          <p:cNvPr id="232" name="Untitled.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091986" y="1628950"/>
            <a:ext cx="10820828" cy="7981319"/>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64033332" fill="hold"/>
                                        <p:tgtEl>
                                          <p:spTgt spid="232"/>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3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34" name="Shape 234" descr="Shape 207"/>
          <p:cNvSpPr/>
          <p:nvPr>
            <p:ph type="title"/>
          </p:nvPr>
        </p:nvSpPr>
        <p:spPr>
          <a:xfrm>
            <a:off x="406400" y="1348191"/>
            <a:ext cx="12192000" cy="723901"/>
          </a:xfrm>
          <a:prstGeom prst="rect">
            <a:avLst/>
          </a:prstGeom>
        </p:spPr>
        <p:txBody>
          <a:bodyPr/>
          <a:lstStyle>
            <a:lvl1pPr defTabSz="294436">
              <a:spcBef>
                <a:spcPts val="1300"/>
              </a:spcBef>
              <a:defRPr>
                <a:solidFill>
                  <a:srgbClr val="FFFFFF"/>
                </a:solidFill>
              </a:defRPr>
            </a:lvl1pPr>
          </a:lstStyle>
          <a:p>
            <a:pPr/>
            <a:r>
              <a:t>CONCLUSION</a:t>
            </a:r>
          </a:p>
        </p:txBody>
      </p:sp>
      <p:sp>
        <p:nvSpPr>
          <p:cNvPr id="235" name="Shape 235" descr="Shape 208"/>
          <p:cNvSpPr/>
          <p:nvPr>
            <p:ph type="body" idx="1"/>
          </p:nvPr>
        </p:nvSpPr>
        <p:spPr>
          <a:prstGeom prst="rect">
            <a:avLst/>
          </a:prstGeom>
        </p:spPr>
        <p:txBody>
          <a:bodyPr/>
          <a:lstStyle/>
          <a:p>
            <a:pPr>
              <a:defRPr>
                <a:solidFill>
                  <a:srgbClr val="000000"/>
                </a:solidFill>
                <a:latin typeface="DIN Alternate"/>
                <a:ea typeface="DIN Alternate"/>
                <a:cs typeface="DIN Alternate"/>
                <a:sym typeface="DIN Alternate"/>
              </a:defRPr>
            </a:pPr>
            <a:r>
              <a:t>Our project was concluded as planned.</a:t>
            </a:r>
          </a:p>
          <a:p>
            <a:pPr>
              <a:defRPr>
                <a:solidFill>
                  <a:srgbClr val="000000"/>
                </a:solidFill>
                <a:latin typeface="DIN Alternate"/>
                <a:ea typeface="DIN Alternate"/>
                <a:cs typeface="DIN Alternate"/>
                <a:sym typeface="DIN Alternate"/>
              </a:defRPr>
            </a:pPr>
            <a:r>
              <a:t>We met our deadlines.</a:t>
            </a:r>
          </a:p>
          <a:p>
            <a:pPr>
              <a:defRPr>
                <a:solidFill>
                  <a:srgbClr val="000000"/>
                </a:solidFill>
                <a:latin typeface="DIN Alternate"/>
                <a:ea typeface="DIN Alternate"/>
                <a:cs typeface="DIN Alternate"/>
                <a:sym typeface="DIN Alternate"/>
              </a:defRPr>
            </a:pPr>
            <a:r>
              <a:t>We hold a grip on OOP.</a:t>
            </a:r>
          </a:p>
          <a:p>
            <a:pPr>
              <a:defRPr>
                <a:solidFill>
                  <a:srgbClr val="000000"/>
                </a:solidFill>
                <a:latin typeface="DIN Alternate"/>
                <a:ea typeface="DIN Alternate"/>
                <a:cs typeface="DIN Alternate"/>
                <a:sym typeface="DIN Alternate"/>
              </a:defRPr>
            </a:pPr>
            <a:r>
              <a:t>We worked as a team and showcased well oriented group can do.</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37" name="Shape 237"/>
          <p:cNvSpPr/>
          <p:nvPr>
            <p:ph type="title"/>
          </p:nvPr>
        </p:nvSpPr>
        <p:spPr>
          <a:xfrm>
            <a:off x="406400" y="1306301"/>
            <a:ext cx="12192000" cy="723901"/>
          </a:xfrm>
          <a:prstGeom prst="rect">
            <a:avLst/>
          </a:prstGeom>
        </p:spPr>
        <p:txBody>
          <a:bodyPr/>
          <a:lstStyle>
            <a:lvl1pPr defTabSz="294436">
              <a:spcBef>
                <a:spcPts val="1300"/>
              </a:spcBef>
              <a:defRPr>
                <a:solidFill>
                  <a:srgbClr val="FFFFFF"/>
                </a:solidFill>
              </a:defRPr>
            </a:lvl1pPr>
          </a:lstStyle>
          <a:p>
            <a:pPr/>
            <a:r>
              <a:t>REFERENCES</a:t>
            </a:r>
          </a:p>
        </p:txBody>
      </p:sp>
      <p:sp>
        <p:nvSpPr>
          <p:cNvPr id="238" name="Shape 238"/>
          <p:cNvSpPr/>
          <p:nvPr>
            <p:ph type="body" idx="1"/>
          </p:nvPr>
        </p:nvSpPr>
        <p:spPr>
          <a:prstGeom prst="rect">
            <a:avLst/>
          </a:prstGeom>
        </p:spPr>
        <p:txBody>
          <a:bodyPr/>
          <a:lstStyle/>
          <a:p>
            <a:pPr marL="156882" indent="-156882" defTabSz="457200">
              <a:spcBef>
                <a:spcPts val="0"/>
              </a:spcBef>
              <a:defRPr sz="5000">
                <a:solidFill>
                  <a:srgbClr val="000000"/>
                </a:solidFill>
                <a:latin typeface="DIN Alternate"/>
                <a:ea typeface="DIN Alternate"/>
                <a:cs typeface="DIN Alternate"/>
                <a:sym typeface="DIN Alternate"/>
              </a:defRPr>
            </a:pPr>
            <a:r>
              <a:t>https://stackoverflow.com</a:t>
            </a:r>
          </a:p>
          <a:p>
            <a:pPr marL="156882" indent="-156882" defTabSz="457200">
              <a:spcBef>
                <a:spcPts val="0"/>
              </a:spcBef>
              <a:defRPr sz="5000">
                <a:solidFill>
                  <a:srgbClr val="000000"/>
                </a:solidFill>
                <a:latin typeface="DIN Alternate"/>
                <a:ea typeface="DIN Alternate"/>
                <a:cs typeface="DIN Alternate"/>
                <a:sym typeface="DIN Alternate"/>
              </a:defRPr>
            </a:pPr>
            <a:r>
              <a:t>https://github.com</a:t>
            </a:r>
          </a:p>
          <a:p>
            <a:pPr marL="156882" indent="-156882" defTabSz="457200">
              <a:spcBef>
                <a:spcPts val="0"/>
              </a:spcBef>
              <a:defRPr sz="5000">
                <a:solidFill>
                  <a:srgbClr val="000000"/>
                </a:solidFill>
                <a:latin typeface="DIN Alternate"/>
                <a:ea typeface="DIN Alternate"/>
                <a:cs typeface="DIN Alternate"/>
                <a:sym typeface="DIN Alternate"/>
              </a:defRPr>
            </a:pPr>
            <a:r>
              <a:rPr u="sng">
                <a:solidFill>
                  <a:srgbClr val="0000FF"/>
                </a:solidFill>
                <a:uFill>
                  <a:solidFill>
                    <a:srgbClr val="0000FF"/>
                  </a:solidFill>
                </a:uFill>
                <a:hlinkClick r:id="rId2" invalidUrl="" action="" tgtFrame="" tooltip="" history="1" highlightClick="0" endSnd="0"/>
              </a:rPr>
              <a:t>https://reddit.com</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0" name="wallhaven-168633.jpg"/>
          <p:cNvPicPr>
            <a:picLocks noChangeAspect="1"/>
          </p:cNvPicPr>
          <p:nvPr/>
        </p:nvPicPr>
        <p:blipFill>
          <a:blip r:embed="rId2">
            <a:extLst/>
          </a:blip>
          <a:stretch>
            <a:fillRect/>
          </a:stretch>
        </p:blipFill>
        <p:spPr>
          <a:xfrm>
            <a:off x="-1318985" y="-11566"/>
            <a:ext cx="15642770" cy="9776732"/>
          </a:xfrm>
          <a:prstGeom prst="rect">
            <a:avLst/>
          </a:prstGeom>
          <a:ln w="12700">
            <a:miter lim="400000"/>
          </a:ln>
        </p:spPr>
      </p:pic>
      <p:pic>
        <p:nvPicPr>
          <p:cNvPr id="241" name="image5.png" descr="image8.png"/>
          <p:cNvPicPr>
            <a:picLocks noChangeAspect="1"/>
          </p:cNvPicPr>
          <p:nvPr/>
        </p:nvPicPr>
        <p:blipFill>
          <a:blip r:embed="rId3">
            <a:extLst/>
          </a:blip>
          <a:srcRect l="354" t="0" r="353" b="0"/>
          <a:stretch>
            <a:fillRect/>
          </a:stretch>
        </p:blipFill>
        <p:spPr>
          <a:xfrm>
            <a:off x="3189009" y="3642727"/>
            <a:ext cx="7129601" cy="5347198"/>
          </a:xfrm>
          <a:prstGeom prst="rect">
            <a:avLst/>
          </a:prstGeom>
          <a:ln w="12700">
            <a:miter lim="400000"/>
          </a:ln>
        </p:spPr>
      </p:pic>
      <p:sp>
        <p:nvSpPr>
          <p:cNvPr id="242" name="Shape 242"/>
          <p:cNvSpPr/>
          <p:nvPr/>
        </p:nvSpPr>
        <p:spPr>
          <a:xfrm>
            <a:off x="1850956" y="1190032"/>
            <a:ext cx="9310639"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5000">
                <a:solidFill>
                  <a:srgbClr val="FFFFFF"/>
                </a:solidFill>
                <a:latin typeface="+mj-lt"/>
                <a:ea typeface="+mj-ea"/>
                <a:cs typeface="+mj-cs"/>
                <a:sym typeface="Helvetica"/>
              </a:defRPr>
            </a:pPr>
            <a:r>
              <a:t>THANK YOU FOR LISTENING.</a:t>
            </a:r>
          </a:p>
          <a:p>
            <a:pPr algn="ctr">
              <a:defRPr b="1" sz="5000">
                <a:solidFill>
                  <a:srgbClr val="FFFFFF"/>
                </a:solidFill>
                <a:latin typeface="+mj-lt"/>
                <a:ea typeface="+mj-ea"/>
                <a:cs typeface="+mj-cs"/>
                <a:sym typeface="Helvetica"/>
              </a:defRPr>
            </a:pPr>
            <a:r>
              <a:t>ANY QUESTIONS?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78" name="Shape 178"/>
          <p:cNvSpPr/>
          <p:nvPr>
            <p:ph type="title"/>
          </p:nvPr>
        </p:nvSpPr>
        <p:spPr>
          <a:xfrm>
            <a:off x="406400" y="1012854"/>
            <a:ext cx="12192000" cy="723901"/>
          </a:xfrm>
          <a:prstGeom prst="rect">
            <a:avLst/>
          </a:prstGeom>
        </p:spPr>
        <p:txBody>
          <a:bodyPr/>
          <a:lstStyle>
            <a:lvl1pPr>
              <a:defRPr>
                <a:solidFill>
                  <a:srgbClr val="FFFFFF"/>
                </a:solidFill>
              </a:defRPr>
            </a:lvl1pPr>
          </a:lstStyle>
          <a:p>
            <a:pPr/>
            <a:r>
              <a:t>OUTLINE</a:t>
            </a:r>
          </a:p>
        </p:txBody>
      </p:sp>
      <p:sp>
        <p:nvSpPr>
          <p:cNvPr id="179" name="Shape 179"/>
          <p:cNvSpPr/>
          <p:nvPr>
            <p:ph type="body" idx="1"/>
          </p:nvPr>
        </p:nvSpPr>
        <p:spPr>
          <a:xfrm>
            <a:off x="406400" y="2068255"/>
            <a:ext cx="12192000" cy="7041453"/>
          </a:xfrm>
          <a:prstGeom prst="rect">
            <a:avLst/>
          </a:prstGeom>
        </p:spPr>
        <p:txBody>
          <a:bodyPr/>
          <a:lstStyle/>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INTRODUCTION</a:t>
            </a:r>
          </a:p>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PROGRESS SUMMARY</a:t>
            </a:r>
          </a:p>
          <a:p>
            <a:pPr marL="187692" indent="-187692" defTabSz="280415">
              <a:spcBef>
                <a:spcPts val="1300"/>
              </a:spcBef>
              <a:buClrTx/>
              <a:buSzPct val="100000"/>
              <a:buFontTx/>
              <a:buChar char="•"/>
              <a:defRPr b="1" sz="2448">
                <a:solidFill>
                  <a:srgbClr val="000000"/>
                </a:solidFill>
                <a:latin typeface="Avenir Next"/>
                <a:ea typeface="Avenir Next"/>
                <a:cs typeface="Avenir Next"/>
                <a:sym typeface="Avenir Next"/>
              </a:defRPr>
            </a:pPr>
            <a:r>
              <a:t>Task Sharing and Scheduling</a:t>
            </a:r>
          </a:p>
          <a:p>
            <a:pPr marL="187692" indent="-187692" defTabSz="280415">
              <a:spcBef>
                <a:spcPts val="1300"/>
              </a:spcBef>
              <a:buClrTx/>
              <a:buSzPct val="100000"/>
              <a:buFontTx/>
              <a:buChar char="•"/>
              <a:defRPr b="1" sz="2448">
                <a:solidFill>
                  <a:srgbClr val="000000"/>
                </a:solidFill>
                <a:latin typeface="Avenir Next"/>
                <a:ea typeface="Avenir Next"/>
                <a:cs typeface="Avenir Next"/>
                <a:sym typeface="Avenir Next"/>
              </a:defRPr>
            </a:pPr>
            <a:r>
              <a:t>Completed Tasks</a:t>
            </a:r>
          </a:p>
          <a:p>
            <a:pPr marL="187692" indent="-187692" defTabSz="280415">
              <a:spcBef>
                <a:spcPts val="1300"/>
              </a:spcBef>
              <a:buClrTx/>
              <a:buSzPct val="100000"/>
              <a:buFontTx/>
              <a:buChar char="•"/>
              <a:defRPr b="1" sz="2448">
                <a:solidFill>
                  <a:srgbClr val="000000"/>
                </a:solidFill>
                <a:latin typeface="Avenir Next"/>
                <a:ea typeface="Avenir Next"/>
                <a:cs typeface="Avenir Next"/>
                <a:sym typeface="Avenir Next"/>
              </a:defRPr>
            </a:pPr>
            <a:r>
              <a:t>Incomplete Tasks: Reasons, Explanations</a:t>
            </a:r>
          </a:p>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Changes in Requirements</a:t>
            </a:r>
          </a:p>
          <a:p>
            <a:pPr marL="187692" indent="-187692" defTabSz="280415">
              <a:spcBef>
                <a:spcPts val="1300"/>
              </a:spcBef>
              <a:buClrTx/>
              <a:buSzPct val="100000"/>
              <a:buFontTx/>
              <a:buChar char="•"/>
              <a:defRPr b="1" sz="2448">
                <a:solidFill>
                  <a:srgbClr val="000000"/>
                </a:solidFill>
                <a:latin typeface="Avenir Next"/>
                <a:ea typeface="Avenir Next"/>
                <a:cs typeface="Avenir Next"/>
                <a:sym typeface="Avenir Next"/>
              </a:defRPr>
            </a:pPr>
            <a:r>
              <a:t>Additional Improvements</a:t>
            </a:r>
          </a:p>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PROBLEMS ENCOUNTERED</a:t>
            </a:r>
          </a:p>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ALGORITHMS AND SOLUTION STRATEGIES</a:t>
            </a:r>
          </a:p>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SCREENSHOTS</a:t>
            </a:r>
          </a:p>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CONCLUSION</a:t>
            </a:r>
          </a:p>
          <a:p>
            <a:pPr marL="206943" indent="-206943" defTabSz="280415">
              <a:spcBef>
                <a:spcPts val="1300"/>
              </a:spcBef>
              <a:buClrTx/>
              <a:buSzPct val="100000"/>
              <a:buFontTx/>
              <a:buChar char="•"/>
              <a:defRPr b="1" sz="2448">
                <a:solidFill>
                  <a:srgbClr val="000000"/>
                </a:solidFill>
                <a:latin typeface="Avenir Next"/>
                <a:ea typeface="Avenir Next"/>
                <a:cs typeface="Avenir Next"/>
                <a:sym typeface="Avenir Next"/>
              </a:defRPr>
            </a:pPr>
            <a:r>
              <a:t>REFERENCES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81" name="Shape 181" descr="Shape 178"/>
          <p:cNvSpPr/>
          <p:nvPr>
            <p:ph type="title"/>
          </p:nvPr>
        </p:nvSpPr>
        <p:spPr>
          <a:xfrm>
            <a:off x="87374" y="1061289"/>
            <a:ext cx="12830052" cy="723901"/>
          </a:xfrm>
          <a:prstGeom prst="rect">
            <a:avLst/>
          </a:prstGeom>
        </p:spPr>
        <p:txBody>
          <a:bodyPr/>
          <a:lstStyle>
            <a:lvl1pPr defTabSz="294436">
              <a:spcBef>
                <a:spcPts val="1300"/>
              </a:spcBef>
              <a:defRPr>
                <a:solidFill>
                  <a:srgbClr val="FFFFFF"/>
                </a:solidFill>
              </a:defRPr>
            </a:lvl1pPr>
          </a:lstStyle>
          <a:p>
            <a:pPr/>
            <a:r>
              <a:t>INTRODUCTION</a:t>
            </a:r>
          </a:p>
        </p:txBody>
      </p:sp>
      <p:sp>
        <p:nvSpPr>
          <p:cNvPr id="182" name="Shape 182" descr="Shape 179"/>
          <p:cNvSpPr/>
          <p:nvPr>
            <p:ph type="body" idx="1"/>
          </p:nvPr>
        </p:nvSpPr>
        <p:spPr>
          <a:xfrm>
            <a:off x="440377" y="1187760"/>
            <a:ext cx="10808051" cy="6582156"/>
          </a:xfrm>
          <a:prstGeom prst="rect">
            <a:avLst/>
          </a:prstGeom>
        </p:spPr>
        <p:txBody>
          <a:bodyPr anchor="t"/>
          <a:lstStyle/>
          <a:p>
            <a:pPr lvl="2" marL="0" indent="457200">
              <a:buSzTx/>
              <a:buNone/>
              <a:defRPr>
                <a:solidFill>
                  <a:srgbClr val="FFFFFF"/>
                </a:solidFill>
              </a:defRPr>
            </a:pPr>
            <a:r>
              <a:t>      </a:t>
            </a:r>
          </a:p>
          <a:p>
            <a:pPr lvl="2" marL="0" indent="457200">
              <a:buSzTx/>
              <a:buNone/>
              <a:defRPr>
                <a:solidFill>
                  <a:srgbClr val="FFFFFF"/>
                </a:solidFill>
              </a:defRPr>
            </a:pPr>
            <a:r>
              <a:t> </a:t>
            </a:r>
            <a:r>
              <a:rPr b="1" sz="3400">
                <a:solidFill>
                  <a:srgbClr val="000000"/>
                </a:solidFill>
              </a:rPr>
              <a:t>Our aim is to develop a software for CineCeng Theaters. We developed this program based on object-oriented programming. Hence, we have created some classes in our project. These classes are:</a:t>
            </a:r>
            <a:endParaRPr b="1" sz="3400">
              <a:solidFill>
                <a:srgbClr val="000000"/>
              </a:solidFill>
            </a:endParaRPr>
          </a:p>
          <a:p>
            <a:pPr lvl="3" marL="0" indent="685800">
              <a:buSzTx/>
              <a:buNone/>
            </a:pPr>
          </a:p>
        </p:txBody>
      </p:sp>
      <p:sp>
        <p:nvSpPr>
          <p:cNvPr id="183" name="Shape 183"/>
          <p:cNvSpPr/>
          <p:nvPr/>
        </p:nvSpPr>
        <p:spPr>
          <a:xfrm>
            <a:off x="450205" y="5044338"/>
            <a:ext cx="2687800" cy="427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Saloon</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Showtime</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Movie</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Seat</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Star</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Director</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Person</a:t>
            </a:r>
          </a:p>
        </p:txBody>
      </p:sp>
      <p:pic>
        <p:nvPicPr>
          <p:cNvPr id="184" name="classwide.tiff"/>
          <p:cNvPicPr>
            <a:picLocks noChangeAspect="1"/>
          </p:cNvPicPr>
          <p:nvPr/>
        </p:nvPicPr>
        <p:blipFill>
          <a:blip r:embed="rId2">
            <a:extLst/>
          </a:blip>
          <a:stretch>
            <a:fillRect/>
          </a:stretch>
        </p:blipFill>
        <p:spPr>
          <a:xfrm>
            <a:off x="284858" y="4702680"/>
            <a:ext cx="12435084" cy="34824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86" name="Shape 186"/>
          <p:cNvSpPr/>
          <p:nvPr/>
        </p:nvSpPr>
        <p:spPr>
          <a:xfrm>
            <a:off x="449683" y="1244600"/>
            <a:ext cx="12105435" cy="726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Process: class contains command centre.</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TestP: class is the main for the program(testPrimary)</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Saloon: class ontains saloons, Showtime and Movie objects.</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Showtime: class contains showtime and showtime operation objects</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Movie: class contains Actors and Directors and other movie objects</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Seat: class contains seats and seat operation objects.</a:t>
            </a:r>
          </a:p>
          <a:p>
            <a:pPr marL="82976" indent="-82976" defTabSz="457200">
              <a:spcBef>
                <a:spcPts val="0"/>
              </a:spcBef>
              <a:buSzPct val="100000"/>
              <a:buChar char="•"/>
              <a:defRPr sz="4100">
                <a:solidFill>
                  <a:srgbClr val="000000"/>
                </a:solidFill>
                <a:latin typeface="DIN Alternate"/>
                <a:ea typeface="DIN Alternate"/>
                <a:cs typeface="DIN Alternate"/>
                <a:sym typeface="DIN Alternate"/>
              </a:defRPr>
            </a:pPr>
            <a:r>
              <a:t>Star and Director: both classes contains name, birthdate birth place objects.</a:t>
            </a:r>
          </a:p>
        </p:txBody>
      </p:sp>
      <p:pic>
        <p:nvPicPr>
          <p:cNvPr id="187" name="classwide.tiff"/>
          <p:cNvPicPr>
            <a:picLocks noChangeAspect="1"/>
          </p:cNvPicPr>
          <p:nvPr/>
        </p:nvPicPr>
        <p:blipFill>
          <a:blip r:embed="rId2">
            <a:extLst/>
          </a:blip>
          <a:stretch>
            <a:fillRect/>
          </a:stretch>
        </p:blipFill>
        <p:spPr>
          <a:xfrm>
            <a:off x="431476" y="429828"/>
            <a:ext cx="12435083" cy="34824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89" name="Shape 189" descr="Shape 181"/>
          <p:cNvSpPr/>
          <p:nvPr>
            <p:ph type="body" idx="1"/>
          </p:nvPr>
        </p:nvSpPr>
        <p:spPr>
          <a:xfrm>
            <a:off x="406400" y="1981679"/>
            <a:ext cx="12192000" cy="6870221"/>
          </a:xfrm>
          <a:prstGeom prst="rect">
            <a:avLst/>
          </a:prstGeom>
        </p:spPr>
        <p:txBody>
          <a:bodyPr anchor="t"/>
          <a:lstStyle/>
          <a:p>
            <a:pPr marL="391026" indent="-391026">
              <a:spcBef>
                <a:spcPts val="2800"/>
              </a:spcBef>
              <a:buSzPct val="100000"/>
              <a:buChar char="•"/>
              <a:defRPr b="1" sz="3500">
                <a:latin typeface="Avenir Next"/>
                <a:ea typeface="Avenir Next"/>
                <a:cs typeface="Avenir Next"/>
                <a:sym typeface="Avenir Next"/>
              </a:defRPr>
            </a:pPr>
            <a:r>
              <a:t>Task Sharing and Scheduling</a:t>
            </a:r>
          </a:p>
          <a:p>
            <a:pPr marL="391026" indent="-391026">
              <a:spcBef>
                <a:spcPts val="2800"/>
              </a:spcBef>
              <a:buSzPct val="100000"/>
              <a:buChar char="•"/>
              <a:defRPr b="1" sz="3500">
                <a:latin typeface="Avenir Next"/>
                <a:ea typeface="Avenir Next"/>
                <a:cs typeface="Avenir Next"/>
                <a:sym typeface="Avenir Next"/>
              </a:defRPr>
            </a:pPr>
            <a:r>
              <a:t>Completed Tasks</a:t>
            </a:r>
          </a:p>
          <a:p>
            <a:pPr marL="391026" indent="-391026">
              <a:spcBef>
                <a:spcPts val="2800"/>
              </a:spcBef>
              <a:buSzPct val="100000"/>
              <a:buChar char="•"/>
              <a:defRPr b="1" sz="3500">
                <a:latin typeface="Avenir Next"/>
                <a:ea typeface="Avenir Next"/>
                <a:cs typeface="Avenir Next"/>
                <a:sym typeface="Avenir Next"/>
              </a:defRPr>
            </a:pPr>
            <a:r>
              <a:t>Incomplete Tasks: Reasons, Explanations</a:t>
            </a:r>
          </a:p>
          <a:p>
            <a:pPr marL="431131" indent="-431131">
              <a:spcBef>
                <a:spcPts val="2800"/>
              </a:spcBef>
              <a:buSzPct val="100000"/>
              <a:buChar char="•"/>
              <a:defRPr b="1" sz="3500">
                <a:latin typeface="Avenir Next"/>
                <a:ea typeface="Avenir Next"/>
                <a:cs typeface="Avenir Next"/>
                <a:sym typeface="Avenir Next"/>
              </a:defRPr>
            </a:pPr>
            <a:r>
              <a:t>Changes in Requirements</a:t>
            </a:r>
          </a:p>
          <a:p>
            <a:pPr marL="391026" indent="-391026">
              <a:spcBef>
                <a:spcPts val="2800"/>
              </a:spcBef>
              <a:buSzPct val="100000"/>
              <a:buChar char="•"/>
              <a:defRPr b="1" sz="3500">
                <a:latin typeface="Avenir Next"/>
                <a:ea typeface="Avenir Next"/>
                <a:cs typeface="Avenir Next"/>
                <a:sym typeface="Avenir Next"/>
              </a:defRPr>
            </a:pPr>
            <a:r>
              <a:t>Additional Improvements</a:t>
            </a:r>
          </a:p>
        </p:txBody>
      </p:sp>
      <p:sp>
        <p:nvSpPr>
          <p:cNvPr id="190" name="Shape 190"/>
          <p:cNvSpPr/>
          <p:nvPr/>
        </p:nvSpPr>
        <p:spPr>
          <a:xfrm>
            <a:off x="3438319" y="1074802"/>
            <a:ext cx="607362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rgbClr val="FFFFFF"/>
                </a:solidFill>
                <a:latin typeface="DIN Alternate"/>
                <a:ea typeface="DIN Alternate"/>
                <a:cs typeface="DIN Alternate"/>
                <a:sym typeface="DIN Alternate"/>
              </a:defRPr>
            </a:lvl1pPr>
          </a:lstStyle>
          <a:p>
            <a:pPr/>
            <a:r>
              <a:t>PROGRESS SUMMARY</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92" name="Shape 192" descr="Shape 183"/>
          <p:cNvSpPr/>
          <p:nvPr>
            <p:ph type="title"/>
          </p:nvPr>
        </p:nvSpPr>
        <p:spPr>
          <a:xfrm>
            <a:off x="366588" y="2193345"/>
            <a:ext cx="12271624" cy="837163"/>
          </a:xfrm>
          <a:prstGeom prst="rect">
            <a:avLst/>
          </a:prstGeom>
        </p:spPr>
        <p:txBody>
          <a:bodyPr/>
          <a:lstStyle>
            <a:lvl1pPr marL="421105" indent="-421105" algn="l" defTabSz="420623">
              <a:spcBef>
                <a:spcPts val="2000"/>
              </a:spcBef>
              <a:buSzPct val="100000"/>
              <a:buChar char="•"/>
              <a:defRPr>
                <a:solidFill>
                  <a:srgbClr val="FFFFFF"/>
                </a:solidFill>
              </a:defRPr>
            </a:lvl1pPr>
          </a:lstStyle>
          <a:p>
            <a:pPr/>
            <a:r>
              <a:t>Task SharIng and SchedulIng</a:t>
            </a:r>
          </a:p>
        </p:txBody>
      </p:sp>
      <p:sp>
        <p:nvSpPr>
          <p:cNvPr id="193" name="Shape 193" descr="Shape 184"/>
          <p:cNvSpPr/>
          <p:nvPr>
            <p:ph type="body" idx="1"/>
          </p:nvPr>
        </p:nvSpPr>
        <p:spPr>
          <a:xfrm>
            <a:off x="406400" y="3328896"/>
            <a:ext cx="12192000" cy="6046526"/>
          </a:xfrm>
          <a:prstGeom prst="rect">
            <a:avLst/>
          </a:prstGeom>
        </p:spPr>
        <p:txBody>
          <a:bodyPr/>
          <a:lstStyle/>
          <a:p>
            <a:pPr marL="0" indent="0">
              <a:buClrTx/>
              <a:buSzTx/>
              <a:buFontTx/>
              <a:buNone/>
              <a:defRPr sz="3200">
                <a:solidFill>
                  <a:srgbClr val="000000"/>
                </a:solidFill>
                <a:latin typeface="DIN Alternate"/>
                <a:ea typeface="DIN Alternate"/>
                <a:cs typeface="DIN Alternate"/>
                <a:sym typeface="DIN Alternate"/>
              </a:defRPr>
            </a:pPr>
            <a:r>
              <a:t>ZEYNEP&amp;ŞULE:  We developed classes, getter and setter methods and class constructors. After that, we worked on passing commends.</a:t>
            </a:r>
          </a:p>
          <a:p>
            <a:pPr marL="0" indent="0">
              <a:buClrTx/>
              <a:buSzTx/>
              <a:buFontTx/>
              <a:buNone/>
              <a:defRPr sz="3200">
                <a:solidFill>
                  <a:srgbClr val="000000"/>
                </a:solidFill>
                <a:latin typeface="DIN Alternate"/>
                <a:ea typeface="DIN Alternate"/>
                <a:cs typeface="DIN Alternate"/>
                <a:sym typeface="DIN Alternate"/>
              </a:defRPr>
            </a:pPr>
            <a:r>
              <a:t>MEHMET&amp;OSMAN:  These parts are including five methods which is:</a:t>
            </a:r>
          </a:p>
          <a:p>
            <a:pPr marL="228600" indent="-228600" defTabSz="457200">
              <a:spcBef>
                <a:spcPts val="0"/>
              </a:spcBef>
              <a:buClrTx/>
              <a:buSzPct val="100000"/>
              <a:buFont typeface="Times New Roman"/>
              <a:buChar char="•"/>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3200">
                <a:solidFill>
                  <a:srgbClr val="000000"/>
                </a:solidFill>
                <a:uFill>
                  <a:solidFill>
                    <a:srgbClr val="000000"/>
                  </a:solidFill>
                </a:uFill>
                <a:latin typeface="DIN Alternate"/>
                <a:ea typeface="DIN Alternate"/>
                <a:cs typeface="DIN Alternate"/>
                <a:sym typeface="DIN Alternate"/>
              </a:defRPr>
            </a:pPr>
            <a:r>
              <a:t>addActor</a:t>
            </a:r>
          </a:p>
          <a:p>
            <a:pPr marL="228600" indent="-228600" defTabSz="457200">
              <a:spcBef>
                <a:spcPts val="0"/>
              </a:spcBef>
              <a:buClrTx/>
              <a:buSzPct val="100000"/>
              <a:buFont typeface="Times New Roman"/>
              <a:buChar char="•"/>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3200">
                <a:solidFill>
                  <a:srgbClr val="000000"/>
                </a:solidFill>
                <a:uFill>
                  <a:solidFill>
                    <a:srgbClr val="000000"/>
                  </a:solidFill>
                </a:uFill>
                <a:latin typeface="DIN Alternate"/>
                <a:ea typeface="DIN Alternate"/>
                <a:cs typeface="DIN Alternate"/>
                <a:sym typeface="DIN Alternate"/>
              </a:defRPr>
            </a:pPr>
            <a:r>
              <a:t>addDirector</a:t>
            </a:r>
          </a:p>
          <a:p>
            <a:pPr marL="228600" indent="-228600" defTabSz="457200">
              <a:spcBef>
                <a:spcPts val="0"/>
              </a:spcBef>
              <a:buClrTx/>
              <a:buSzPct val="100000"/>
              <a:buFont typeface="Times New Roman"/>
              <a:buChar char="•"/>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3200">
                <a:solidFill>
                  <a:srgbClr val="000000"/>
                </a:solidFill>
                <a:uFill>
                  <a:solidFill>
                    <a:srgbClr val="000000"/>
                  </a:solidFill>
                </a:uFill>
                <a:latin typeface="DIN Alternate"/>
                <a:ea typeface="DIN Alternate"/>
                <a:cs typeface="DIN Alternate"/>
                <a:sym typeface="DIN Alternate"/>
              </a:defRPr>
            </a:pPr>
            <a:r>
              <a:t>addMovie</a:t>
            </a:r>
          </a:p>
          <a:p>
            <a:pPr marL="228600" indent="-228600" defTabSz="457200">
              <a:spcBef>
                <a:spcPts val="0"/>
              </a:spcBef>
              <a:buClrTx/>
              <a:buSzPct val="100000"/>
              <a:buFont typeface="Times New Roman"/>
              <a:buChar char="•"/>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3200">
                <a:solidFill>
                  <a:srgbClr val="000000"/>
                </a:solidFill>
                <a:uFill>
                  <a:solidFill>
                    <a:srgbClr val="000000"/>
                  </a:solidFill>
                </a:uFill>
                <a:latin typeface="DIN Alternate"/>
                <a:ea typeface="DIN Alternate"/>
                <a:cs typeface="DIN Alternate"/>
                <a:sym typeface="DIN Alternate"/>
              </a:defRPr>
            </a:pPr>
            <a:r>
              <a:t>updateSaloon</a:t>
            </a:r>
          </a:p>
          <a:p>
            <a:pPr marL="228600" indent="-228600" defTabSz="457200">
              <a:spcBef>
                <a:spcPts val="0"/>
              </a:spcBef>
              <a:buClrTx/>
              <a:buSzPct val="100000"/>
              <a:buFont typeface="Times New Roman"/>
              <a:buChar char="•"/>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3200">
                <a:solidFill>
                  <a:srgbClr val="000000"/>
                </a:solidFill>
                <a:uFill>
                  <a:solidFill>
                    <a:srgbClr val="000000"/>
                  </a:solidFill>
                </a:uFill>
                <a:latin typeface="DIN Alternate"/>
                <a:ea typeface="DIN Alternate"/>
                <a:cs typeface="DIN Alternate"/>
                <a:sym typeface="DIN Alternate"/>
              </a:defRPr>
            </a:pPr>
            <a:r>
              <a:t>updateShowtime</a:t>
            </a:r>
          </a:p>
          <a:p>
            <a:pPr marL="228600" indent="-228600" defTabSz="457200">
              <a:spcBef>
                <a:spcPts val="0"/>
              </a:spcBef>
              <a:buClrTx/>
              <a:buSzPct val="100000"/>
              <a:buFont typeface="Times New Roman"/>
              <a:buChar char="•"/>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3200">
                <a:solidFill>
                  <a:srgbClr val="000000"/>
                </a:solidFill>
                <a:uFill>
                  <a:solidFill>
                    <a:srgbClr val="000000"/>
                  </a:solidFill>
                </a:uFill>
                <a:latin typeface="DIN Alternate"/>
                <a:ea typeface="DIN Alternate"/>
                <a:cs typeface="DIN Alternate"/>
                <a:sym typeface="DIN Alternate"/>
              </a:defRPr>
            </a:pPr>
            <a:r>
              <a:t>Designing the Project screen</a:t>
            </a:r>
          </a:p>
          <a:p>
            <a:pPr marL="228600" indent="-228600" defTabSz="457200">
              <a:spcBef>
                <a:spcPts val="0"/>
              </a:spcBef>
              <a:buClrTx/>
              <a:buSzPct val="100000"/>
              <a:buFont typeface="Times New Roman"/>
              <a:buChar char="•"/>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3200">
                <a:solidFill>
                  <a:srgbClr val="000000"/>
                </a:solidFill>
                <a:uFill>
                  <a:solidFill>
                    <a:srgbClr val="000000"/>
                  </a:solidFill>
                </a:uFill>
                <a:latin typeface="DIN Alternate"/>
                <a:ea typeface="DIN Alternate"/>
                <a:cs typeface="DIN Alternate"/>
                <a:sym typeface="DIN Alternate"/>
              </a:defRPr>
            </a:pPr>
            <a:r>
              <a:t>Reading input file</a:t>
            </a:r>
            <a:endParaRPr sz="1200">
              <a:latin typeface="Times New Roman"/>
              <a:ea typeface="Times New Roman"/>
              <a:cs typeface="Times New Roman"/>
              <a:sym typeface="Times New Roman"/>
            </a:endParaRPr>
          </a:p>
        </p:txBody>
      </p:sp>
      <p:sp>
        <p:nvSpPr>
          <p:cNvPr id="194" name="Shape 194"/>
          <p:cNvSpPr/>
          <p:nvPr/>
        </p:nvSpPr>
        <p:spPr>
          <a:xfrm>
            <a:off x="639940" y="1167935"/>
            <a:ext cx="1205156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5000">
                <a:solidFill>
                  <a:srgbClr val="FFFFFF"/>
                </a:solidFill>
                <a:latin typeface="DIN Alternate"/>
                <a:ea typeface="DIN Alternate"/>
                <a:cs typeface="DIN Alternate"/>
                <a:sym typeface="DIN Alternate"/>
              </a:defRPr>
            </a:lvl1pPr>
          </a:lstStyle>
          <a:p>
            <a:pPr/>
            <a:r>
              <a:t>PROGRESS SUMMARY</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96" name="Shape 196"/>
          <p:cNvSpPr/>
          <p:nvPr>
            <p:ph type="body" idx="1"/>
          </p:nvPr>
        </p:nvSpPr>
        <p:spPr>
          <a:xfrm>
            <a:off x="406400" y="1389115"/>
            <a:ext cx="12192000" cy="7462785"/>
          </a:xfrm>
          <a:prstGeom prst="rect">
            <a:avLst/>
          </a:prstGeom>
        </p:spPr>
        <p:txBody>
          <a:bodyPr/>
          <a:lstStyle/>
          <a:p>
            <a:pPr marL="431165" indent="-431165" defTabSz="566674">
              <a:spcBef>
                <a:spcPts val="2700"/>
              </a:spcBef>
              <a:defRPr sz="3298">
                <a:solidFill>
                  <a:srgbClr val="000000"/>
                </a:solidFill>
                <a:latin typeface="DIN Alternate"/>
                <a:ea typeface="DIN Alternate"/>
                <a:cs typeface="DIN Alternate"/>
                <a:sym typeface="DIN Alternate"/>
              </a:defRPr>
            </a:pPr>
            <a:r>
              <a:t>We were two separate group in the beginning of project for two week so we put our codes together after first evaluation. These parts are done after evaluation:</a:t>
            </a:r>
          </a:p>
          <a:p>
            <a:pPr marL="431165" indent="-431165" defTabSz="566674">
              <a:spcBef>
                <a:spcPts val="2700"/>
              </a:spcBef>
              <a:defRPr sz="3298">
                <a:solidFill>
                  <a:srgbClr val="000000"/>
                </a:solidFill>
                <a:latin typeface="DIN Alternate"/>
                <a:ea typeface="DIN Alternate"/>
                <a:cs typeface="DIN Alternate"/>
                <a:sym typeface="DIN Alternate"/>
              </a:defRPr>
            </a:pPr>
            <a:r>
              <a:t>&gt;sellTicket</a:t>
            </a:r>
          </a:p>
          <a:p>
            <a:pPr marL="431165" indent="-431165" defTabSz="566674">
              <a:spcBef>
                <a:spcPts val="2700"/>
              </a:spcBef>
              <a:defRPr sz="3298">
                <a:solidFill>
                  <a:srgbClr val="000000"/>
                </a:solidFill>
                <a:latin typeface="DIN Alternate"/>
                <a:ea typeface="DIN Alternate"/>
                <a:cs typeface="DIN Alternate"/>
                <a:sym typeface="DIN Alternate"/>
              </a:defRPr>
            </a:pPr>
            <a:r>
              <a:t>&gt;cancelTicket</a:t>
            </a:r>
          </a:p>
          <a:p>
            <a:pPr marL="431165" indent="-431165" defTabSz="566674">
              <a:spcBef>
                <a:spcPts val="2700"/>
              </a:spcBef>
              <a:defRPr sz="3298">
                <a:solidFill>
                  <a:srgbClr val="000000"/>
                </a:solidFill>
                <a:latin typeface="DIN Alternate"/>
                <a:ea typeface="DIN Alternate"/>
                <a:cs typeface="DIN Alternate"/>
                <a:sym typeface="DIN Alternate"/>
              </a:defRPr>
            </a:pPr>
            <a:r>
              <a:t>&gt;displayActors</a:t>
            </a:r>
          </a:p>
          <a:p>
            <a:pPr marL="431165" indent="-431165" defTabSz="566674">
              <a:spcBef>
                <a:spcPts val="2700"/>
              </a:spcBef>
              <a:defRPr sz="3298">
                <a:solidFill>
                  <a:srgbClr val="000000"/>
                </a:solidFill>
                <a:latin typeface="DIN Alternate"/>
                <a:ea typeface="DIN Alternate"/>
                <a:cs typeface="DIN Alternate"/>
                <a:sym typeface="DIN Alternate"/>
              </a:defRPr>
            </a:pPr>
            <a:r>
              <a:t>&gt;displayDirectors</a:t>
            </a:r>
          </a:p>
          <a:p>
            <a:pPr marL="431165" indent="-431165" defTabSz="566674">
              <a:spcBef>
                <a:spcPts val="2700"/>
              </a:spcBef>
              <a:defRPr sz="3298">
                <a:solidFill>
                  <a:srgbClr val="000000"/>
                </a:solidFill>
                <a:latin typeface="DIN Alternate"/>
                <a:ea typeface="DIN Alternate"/>
                <a:cs typeface="DIN Alternate"/>
                <a:sym typeface="DIN Alternate"/>
              </a:defRPr>
            </a:pPr>
            <a:r>
              <a:t>&gt;displayMovies</a:t>
            </a:r>
          </a:p>
          <a:p>
            <a:pPr marL="431165" indent="-431165" defTabSz="566674">
              <a:spcBef>
                <a:spcPts val="2700"/>
              </a:spcBef>
              <a:defRPr sz="3298">
                <a:solidFill>
                  <a:srgbClr val="000000"/>
                </a:solidFill>
                <a:latin typeface="DIN Alternate"/>
                <a:ea typeface="DIN Alternate"/>
                <a:cs typeface="DIN Alternate"/>
                <a:sym typeface="DIN Alternate"/>
              </a:defRPr>
            </a:pPr>
            <a:r>
              <a:t>&gt;displaySeats</a:t>
            </a:r>
          </a:p>
          <a:p>
            <a:pPr marL="431165" indent="-431165" defTabSz="566674">
              <a:spcBef>
                <a:spcPts val="2700"/>
              </a:spcBef>
              <a:defRPr sz="3298">
                <a:solidFill>
                  <a:srgbClr val="000000"/>
                </a:solidFill>
                <a:latin typeface="DIN Alternate"/>
                <a:ea typeface="DIN Alternate"/>
                <a:cs typeface="DIN Alternate"/>
                <a:sym typeface="DIN Alternate"/>
              </a:defRPr>
            </a:pPr>
            <a:r>
              <a:t>&gt;endTheDay</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198" name="Shape 198"/>
          <p:cNvSpPr/>
          <p:nvPr>
            <p:ph type="title"/>
          </p:nvPr>
        </p:nvSpPr>
        <p:spPr>
          <a:xfrm>
            <a:off x="406400" y="1039214"/>
            <a:ext cx="12192000" cy="723901"/>
          </a:xfrm>
          <a:prstGeom prst="rect">
            <a:avLst/>
          </a:prstGeom>
        </p:spPr>
        <p:txBody>
          <a:bodyPr/>
          <a:lstStyle>
            <a:lvl1pPr marL="421105" indent="-421105" algn="l" defTabSz="368045">
              <a:spcBef>
                <a:spcPts val="1700"/>
              </a:spcBef>
              <a:buSzPct val="100000"/>
              <a:buChar char="•"/>
              <a:defRPr>
                <a:solidFill>
                  <a:srgbClr val="FFFFFF"/>
                </a:solidFill>
              </a:defRPr>
            </a:lvl1pPr>
          </a:lstStyle>
          <a:p>
            <a:pPr/>
            <a:r>
              <a:t>Completed Tasks</a:t>
            </a:r>
          </a:p>
        </p:txBody>
      </p:sp>
      <p:sp>
        <p:nvSpPr>
          <p:cNvPr id="199" name="Shape 199"/>
          <p:cNvSpPr/>
          <p:nvPr>
            <p:ph type="body" idx="1"/>
          </p:nvPr>
        </p:nvSpPr>
        <p:spPr>
          <a:xfrm>
            <a:off x="406400" y="2415855"/>
            <a:ext cx="12192000" cy="6108701"/>
          </a:xfrm>
          <a:prstGeom prst="rect">
            <a:avLst/>
          </a:prstGeom>
        </p:spPr>
        <p:txBody>
          <a:bodyPr/>
          <a:lstStyle/>
          <a:p>
            <a:pPr marL="340894" indent="-340894">
              <a:buClrTx/>
              <a:buSzPct val="100000"/>
              <a:buFontTx/>
              <a:buChar char="•"/>
              <a:defRPr>
                <a:solidFill>
                  <a:srgbClr val="000000"/>
                </a:solidFill>
                <a:latin typeface="DIN Alternate"/>
                <a:ea typeface="DIN Alternate"/>
                <a:cs typeface="DIN Alternate"/>
                <a:sym typeface="DIN Alternate"/>
              </a:defRPr>
            </a:pPr>
            <a:r>
              <a:t>Designing the screen. Reading input file.</a:t>
            </a:r>
          </a:p>
          <a:p>
            <a:pPr marL="340894" indent="-340894">
              <a:buClrTx/>
              <a:buSzPct val="100000"/>
              <a:buFontTx/>
              <a:buChar char="•"/>
              <a:defRPr>
                <a:solidFill>
                  <a:srgbClr val="000000"/>
                </a:solidFill>
                <a:latin typeface="DIN Alternate"/>
                <a:ea typeface="DIN Alternate"/>
                <a:cs typeface="DIN Alternate"/>
                <a:sym typeface="DIN Alternate"/>
              </a:defRPr>
            </a:pPr>
            <a:r>
              <a:t>Designing classes and creating the necessary data structures. Parsing commands.</a:t>
            </a:r>
          </a:p>
          <a:p>
            <a:pPr marL="340894" indent="-340894">
              <a:buClrTx/>
              <a:buSzPct val="100000"/>
              <a:buFontTx/>
              <a:buChar char="•"/>
              <a:defRPr>
                <a:solidFill>
                  <a:srgbClr val="000000"/>
                </a:solidFill>
                <a:latin typeface="DIN Alternate"/>
                <a:ea typeface="DIN Alternate"/>
                <a:cs typeface="DIN Alternate"/>
                <a:sym typeface="DIN Alternate"/>
              </a:defRPr>
            </a:pPr>
            <a:r>
              <a:t>Executing add and update commands.</a:t>
            </a:r>
          </a:p>
          <a:p>
            <a:pPr marL="340894" indent="-340894">
              <a:buClrTx/>
              <a:buSzPct val="100000"/>
              <a:buFontTx/>
              <a:buChar char="•"/>
              <a:defRPr>
                <a:solidFill>
                  <a:srgbClr val="000000"/>
                </a:solidFill>
                <a:latin typeface="DIN Alternate"/>
                <a:ea typeface="DIN Alternate"/>
                <a:cs typeface="DIN Alternate"/>
                <a:sym typeface="DIN Alternate"/>
              </a:defRPr>
            </a:pPr>
            <a:r>
              <a:t> Ticket and display commands, and statistics</a:t>
            </a:r>
          </a:p>
          <a:p>
            <a:pPr marL="340894" indent="-340894">
              <a:buClrTx/>
              <a:buSzPct val="100000"/>
              <a:buFontTx/>
              <a:buChar char="•"/>
              <a:defRPr>
                <a:solidFill>
                  <a:srgbClr val="000000"/>
                </a:solidFill>
                <a:latin typeface="DIN Alternate"/>
                <a:ea typeface="DIN Alternate"/>
                <a:cs typeface="DIN Alternate"/>
                <a:sym typeface="DIN Alternate"/>
              </a:defRPr>
            </a:pPr>
            <a:r>
              <a:t>End-of- day operations, remaining parts of the project.</a:t>
            </a:r>
          </a:p>
        </p:txBody>
      </p:sp>
      <p:sp>
        <p:nvSpPr>
          <p:cNvPr id="200" name="Shape 200"/>
          <p:cNvSpPr/>
          <p:nvPr/>
        </p:nvSpPr>
        <p:spPr>
          <a:xfrm>
            <a:off x="7613694" y="4429172"/>
            <a:ext cx="942224" cy="89536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atOff val="-7685"/>
              <a:lumOff val="-10588"/>
            </a:schemeClr>
          </a:solidFill>
          <a:ln w="25400">
            <a:solidFill>
              <a:schemeClr val="accent1"/>
            </a:solidFill>
          </a:ln>
        </p:spPr>
        <p:txBody>
          <a:bodyPr lIns="50800" tIns="50800" rIns="50800" bIns="50800" anchor="ctr"/>
          <a:lstStyle/>
          <a:p>
            <a:pPr/>
          </a:p>
        </p:txBody>
      </p:sp>
      <p:sp>
        <p:nvSpPr>
          <p:cNvPr id="201" name="Shape 201"/>
          <p:cNvSpPr/>
          <p:nvPr/>
        </p:nvSpPr>
        <p:spPr>
          <a:xfrm>
            <a:off x="8976469" y="5393428"/>
            <a:ext cx="942225" cy="895362"/>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atOff val="-7685"/>
              <a:lumOff val="-10588"/>
            </a:schemeClr>
          </a:solidFill>
          <a:ln w="25400">
            <a:solidFill>
              <a:schemeClr val="accent1"/>
            </a:solidFill>
          </a:ln>
        </p:spPr>
        <p:txBody>
          <a:bodyPr lIns="50800" tIns="50800" rIns="50800" bIns="50800" anchor="ctr"/>
          <a:lstStyle/>
          <a:p>
            <a:pPr/>
          </a:p>
        </p:txBody>
      </p:sp>
      <p:sp>
        <p:nvSpPr>
          <p:cNvPr id="202" name="Shape 202"/>
          <p:cNvSpPr/>
          <p:nvPr/>
        </p:nvSpPr>
        <p:spPr>
          <a:xfrm>
            <a:off x="10673043" y="6273133"/>
            <a:ext cx="942225" cy="89536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atOff val="-7685"/>
              <a:lumOff val="-10588"/>
            </a:schemeClr>
          </a:solidFill>
          <a:ln w="25400">
            <a:solidFill>
              <a:schemeClr val="accent1"/>
            </a:solidFill>
          </a:ln>
        </p:spPr>
        <p:txBody>
          <a:bodyPr lIns="50800" tIns="50800" rIns="50800" bIns="50800" anchor="ctr"/>
          <a:lstStyle/>
          <a:p>
            <a:pPr/>
          </a:p>
        </p:txBody>
      </p:sp>
      <p:sp>
        <p:nvSpPr>
          <p:cNvPr id="203" name="Shape 203"/>
          <p:cNvSpPr/>
          <p:nvPr/>
        </p:nvSpPr>
        <p:spPr>
          <a:xfrm>
            <a:off x="4473219" y="3738746"/>
            <a:ext cx="942224" cy="89536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atOff val="-7685"/>
              <a:lumOff val="-10588"/>
            </a:schemeClr>
          </a:solidFill>
          <a:ln w="25400">
            <a:solidFill>
              <a:schemeClr val="accent1"/>
            </a:solidFill>
          </a:ln>
        </p:spPr>
        <p:txBody>
          <a:bodyPr lIns="50800" tIns="50800" rIns="50800" bIns="50800" anchor="ctr"/>
          <a:lstStyle/>
          <a:p>
            <a:pPr/>
          </a:p>
        </p:txBody>
      </p:sp>
      <p:sp>
        <p:nvSpPr>
          <p:cNvPr id="204" name="Shape 204"/>
          <p:cNvSpPr/>
          <p:nvPr/>
        </p:nvSpPr>
        <p:spPr>
          <a:xfrm>
            <a:off x="8159601" y="2250913"/>
            <a:ext cx="942225" cy="89536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atOff val="-7685"/>
              <a:lumOff val="-10588"/>
            </a:schemeClr>
          </a:solidFill>
          <a:ln w="25400">
            <a:solidFill>
              <a:schemeClr val="accent1"/>
            </a:solidFill>
          </a:ln>
        </p:spPr>
        <p:txBody>
          <a:bodyPr lIns="50800" tIns="50800" rIns="50800" bIns="50800" anchor="ctr"/>
          <a:lstStyle/>
          <a:p>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lumOff val="23725"/>
          </a:schemeClr>
        </a:solidFill>
      </p:bgPr>
    </p:bg>
    <p:spTree>
      <p:nvGrpSpPr>
        <p:cNvPr id="1" name=""/>
        <p:cNvGrpSpPr/>
        <p:nvPr/>
      </p:nvGrpSpPr>
      <p:grpSpPr>
        <a:xfrm>
          <a:off x="0" y="0"/>
          <a:ext cx="0" cy="0"/>
          <a:chOff x="0" y="0"/>
          <a:chExt cx="0" cy="0"/>
        </a:xfrm>
      </p:grpSpPr>
      <p:sp>
        <p:nvSpPr>
          <p:cNvPr id="206" name="Shape 206"/>
          <p:cNvSpPr/>
          <p:nvPr/>
        </p:nvSpPr>
        <p:spPr>
          <a:xfrm>
            <a:off x="405998" y="1086162"/>
            <a:ext cx="12829103"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21105" indent="-421105" defTabSz="350520">
              <a:lnSpc>
                <a:spcPct val="80000"/>
              </a:lnSpc>
              <a:spcBef>
                <a:spcPts val="1600"/>
              </a:spcBef>
              <a:buSzPct val="100000"/>
              <a:buChar char="•"/>
              <a:defRPr cap="all" sz="4200">
                <a:solidFill>
                  <a:srgbClr val="FFFFFF"/>
                </a:solidFill>
                <a:latin typeface="DIN Alternate"/>
                <a:ea typeface="DIN Alternate"/>
                <a:cs typeface="DIN Alternate"/>
                <a:sym typeface="DIN Alternate"/>
              </a:defRPr>
            </a:lvl1pPr>
          </a:lstStyle>
          <a:p>
            <a:pPr/>
            <a:r>
              <a:t>INCOMPLETE TASKS</a:t>
            </a:r>
          </a:p>
        </p:txBody>
      </p:sp>
      <p:sp>
        <p:nvSpPr>
          <p:cNvPr id="207" name="Shape 207"/>
          <p:cNvSpPr/>
          <p:nvPr/>
        </p:nvSpPr>
        <p:spPr>
          <a:xfrm>
            <a:off x="186997" y="2325690"/>
            <a:ext cx="11234594" cy="33439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026694" indent="-340894">
              <a:buSzPct val="100000"/>
              <a:buChar char="•"/>
              <a:defRPr sz="3400">
                <a:solidFill>
                  <a:srgbClr val="000000"/>
                </a:solidFill>
                <a:latin typeface="DIN Alternate"/>
                <a:ea typeface="DIN Alternate"/>
                <a:cs typeface="DIN Alternate"/>
                <a:sym typeface="DIN Alternate"/>
              </a:defRPr>
            </a:pPr>
            <a:r>
              <a:t>We do not have any incomplete tasks.</a:t>
            </a:r>
          </a:p>
          <a:p>
            <a:pPr indent="685800">
              <a:defRPr sz="2500">
                <a:solidFill>
                  <a:srgbClr val="000000"/>
                </a:solidFill>
              </a:defRPr>
            </a:pPr>
          </a:p>
          <a:p>
            <a:pPr indent="685800">
              <a:defRPr sz="2500">
                <a:solidFill>
                  <a:srgbClr val="000000"/>
                </a:solidFill>
              </a:defRPr>
            </a:pPr>
          </a:p>
          <a:p>
            <a:pPr indent="685800">
              <a:defRPr sz="2500">
                <a:solidFill>
                  <a:srgbClr val="000000"/>
                </a:solidFill>
              </a:defRPr>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