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1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9584-AAA0-6EFC-72B7-3D8D78346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B18243-6F4B-C384-7D85-941241ED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826A-F0CA-0D2F-6874-A4C985E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D785E-C2F0-8184-5F76-2183DD0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8E7DB-5A17-B1AF-46F8-219038AF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123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FD84-04F6-7E67-784F-46D0EAE5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4FA17-04AD-DB98-1F96-A4A20B3B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B3C54-0B93-8D8C-40C3-FF62B7DB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4CD26-8B59-54A9-7CFB-51A05BB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7BDE3-A10A-2274-FC3C-BBDDC895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610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27338-4B79-7625-7952-CC9C6C228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0877C-4CA2-7A8F-D7DA-7010148BA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E70E1-1D19-3E29-1F42-381B0D5A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33040-1E4D-C24E-1187-9B15110A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F1D97-FF82-2C62-0A41-7A570ED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510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2638-FB4A-BCC4-882F-EA43022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A8F06-4295-CCD0-3D09-D1BD4493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3B920-FCEC-B94C-0D72-724BF1C2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83EBC-A32C-B119-AE13-2D615F0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15469-44B8-C5F2-07AD-533919FE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38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EC2D-CA69-3A8D-ED3F-144FB64E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120358-1FEE-3470-0B0A-FA131A873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FF7C-A634-10DC-D65C-2E1BA33F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1D520-5407-6D40-B995-41F34BD2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8B790-8F8C-0631-EF08-255D8EF0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54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D1D27-ED20-C50C-BAF5-9CDF86AE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70FA8-F758-0292-9BD6-991ECE45F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368726-85EF-26D0-223A-ED9E818B0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1216B-6B32-8732-7336-46097A02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1B992-F5CA-14E6-B5A0-A95B74F4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05D452-74CE-D9A1-3014-6DB270BE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51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ECA01-A42A-9037-C05C-504936E2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3E3BB-EFDC-A9E9-8B5E-95A2075A3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0951D-ADD7-1BB3-5A67-8ED1AE90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148CF-CA2D-F304-F0CF-4ABBBF91C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256BE2-CB21-6565-2C03-3975A7B8E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23F948-30F9-012F-511A-EE815494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60C9C9-41E1-4E76-3815-6B69C851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F1EAF-331A-C8AD-2DEF-CC618CD5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88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6D29-774F-733B-FEEE-15C821D4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C01945-EB2D-5D5E-6392-C2AA6A15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F6E4B3-D6CD-BA90-EFDA-17F80324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099DF-14AE-7306-B53B-9D1201DF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38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99972E-72D4-9E68-3073-09DECA25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614A3-45D7-EC14-0D01-3EB92E8F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2CC12-F483-1E57-51C2-18BB5E38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08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44C29-74C4-F875-264D-6AB0E754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20768-08C0-4B2B-43E8-B8440A0E2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88A96-A4CA-032B-05E5-476D0B2D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F1EB1-99C4-AD6A-35F8-11D9AB5E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B242C-50A0-B671-686E-DCD99BC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59B97-29B4-DD65-EA3B-9D6B2EB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468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62FEA-AC2C-252E-6A25-C7AFF6EB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A86777-148B-1F1F-5587-BF0DDE0ED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434DB-8412-2D82-1F53-6F1A688C8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5744F-5E6F-DBB1-F20B-DC29AF81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B7ABB-39C6-70AC-FBD8-BBEFF3AC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11B3D-1133-BCCC-BD2A-BB015490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10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4ECF8-131E-E835-1BEC-764D0278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DBC02-AC6F-DDC6-0F57-30770A03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69DA0-F50B-2F40-C767-30F517189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E12EF-644C-FE45-BA82-33A3FEE98A7C}" type="datetimeFigureOut">
              <a:rPr kumimoji="1" lang="ko-KR" altLang="en-US" smtClean="0"/>
              <a:t>2025. 6. 10.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4237E-F60A-8A4A-636B-EE725F8A7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AD2AE-AB4E-1DDB-F52A-835B55EF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B9028-C7DE-C046-8872-D7DF9F4573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235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로고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649DCE-1613-EFF7-E165-B78517084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01" y="1592856"/>
            <a:ext cx="3202198" cy="1836144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그림 8" descr="그래픽, 폰트, 로고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1E5BA3-2C05-03ED-98E7-2EDABA55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901" y="3429000"/>
            <a:ext cx="3202198" cy="1836144"/>
          </a:xfrm>
          <a:prstGeom prst="rect">
            <a:avLst/>
          </a:prstGeom>
          <a:ln>
            <a:solidFill>
              <a:schemeClr val="accent1"/>
            </a:solidFill>
          </a:ln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58480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윤영광(학부생-소프트웨어전공)</dc:creator>
  <cp:lastModifiedBy>윤영광(학부생-소프트웨어전공)</cp:lastModifiedBy>
  <cp:revision>1</cp:revision>
  <cp:lastPrinted>2025-06-10T05:11:25Z</cp:lastPrinted>
  <dcterms:created xsi:type="dcterms:W3CDTF">2025-06-10T05:04:17Z</dcterms:created>
  <dcterms:modified xsi:type="dcterms:W3CDTF">2025-06-10T05:11:30Z</dcterms:modified>
</cp:coreProperties>
</file>