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4"/>
  </p:notesMasterIdLst>
  <p:sldIdLst>
    <p:sldId id="261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2">
          <p15:clr>
            <a:srgbClr val="A4A3A4"/>
          </p15:clr>
        </p15:guide>
        <p15:guide id="2" pos="131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>
    <p:extLst>
      <p:ext uri="{19B8F6BF-5375-455C-9EA6-DF929625EA0E}">
        <p15:presenceInfo xmlns:p15="http://schemas.microsoft.com/office/powerpoint/2012/main" userId="s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>
        <p:scale>
          <a:sx n="33" d="100"/>
          <a:sy n="33" d="100"/>
        </p:scale>
        <p:origin x="24" y="-678"/>
      </p:cViewPr>
      <p:guideLst>
        <p:guide orient="horz" pos="10112"/>
        <p:guide pos="131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3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43308438" y="643026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33242052" y="63168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</a:p>
        </p:txBody>
      </p:sp>
      <p:sp>
        <p:nvSpPr>
          <p:cNvPr id="1023" name="직사각형 1022"/>
          <p:cNvSpPr/>
          <p:nvPr/>
        </p:nvSpPr>
        <p:spPr>
          <a:xfrm>
            <a:off x="2839305" y="10431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작성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</a:p>
        </p:txBody>
      </p:sp>
      <p:sp>
        <p:nvSpPr>
          <p:cNvPr id="1398" name="직사각형 1028"/>
          <p:cNvSpPr/>
          <p:nvPr/>
        </p:nvSpPr>
        <p:spPr>
          <a:xfrm>
            <a:off x="1695352" y="950981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</a:p>
        </p:txBody>
      </p:sp>
      <p:sp>
        <p:nvSpPr>
          <p:cNvPr id="1399" name="직사각형 1175"/>
          <p:cNvSpPr/>
          <p:nvPr/>
        </p:nvSpPr>
        <p:spPr>
          <a:xfrm>
            <a:off x="1695352" y="740127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</a:p>
        </p:txBody>
      </p:sp>
      <p:cxnSp>
        <p:nvCxnSpPr>
          <p:cNvPr id="1400" name="연결선: 꺾임 1399"/>
          <p:cNvCxnSpPr/>
          <p:nvPr/>
        </p:nvCxnSpPr>
        <p:spPr>
          <a:xfrm rot="10800000">
            <a:off x="2347171" y="10193898"/>
            <a:ext cx="492134" cy="5799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연결선: 꺾임 1400"/>
          <p:cNvCxnSpPr/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연결선: 꺾임 1402"/>
          <p:cNvCxnSpPr/>
          <p:nvPr/>
        </p:nvCxnSpPr>
        <p:spPr>
          <a:xfrm rot="10800000">
            <a:off x="1147096" y="7077162"/>
            <a:ext cx="548256" cy="17126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직선 연결선 1409"/>
          <p:cNvCxnSpPr/>
          <p:nvPr/>
        </p:nvCxnSpPr>
        <p:spPr>
          <a:xfrm>
            <a:off x="1147095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</a:p>
        </p:txBody>
      </p:sp>
      <p:sp>
        <p:nvSpPr>
          <p:cNvPr id="1034" name="직사각형 1033"/>
          <p:cNvSpPr/>
          <p:nvPr/>
        </p:nvSpPr>
        <p:spPr>
          <a:xfrm>
            <a:off x="10402275" y="1465225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cxnSp>
        <p:nvCxnSpPr>
          <p:cNvPr id="1412" name="연결선: 꺾임 1411"/>
          <p:cNvCxnSpPr>
            <a:cxnSpLocks/>
          </p:cNvCxnSpPr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377343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영화</a:t>
            </a:r>
            <a:r>
              <a:rPr lang="en-US" altLang="ko-KR" sz="2500" b="1"/>
              <a:t>, </a:t>
            </a:r>
            <a:r>
              <a:rPr lang="ko-KR" altLang="en-US" sz="2500" b="1"/>
              <a:t>시간</a:t>
            </a:r>
            <a:r>
              <a:rPr lang="en-US" altLang="ko-KR" sz="2500" b="1"/>
              <a:t>, </a:t>
            </a:r>
            <a:r>
              <a:rPr lang="ko-KR" altLang="en-US" sz="2500" b="1"/>
              <a:t>날짜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</a:p>
        </p:txBody>
      </p:sp>
      <p:sp>
        <p:nvSpPr>
          <p:cNvPr id="1136" name="직사각형 1135"/>
          <p:cNvSpPr/>
          <p:nvPr/>
        </p:nvSpPr>
        <p:spPr>
          <a:xfrm>
            <a:off x="13881845" y="844780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</a:p>
        </p:txBody>
      </p:sp>
      <p:sp>
        <p:nvSpPr>
          <p:cNvPr id="1182" name="직사각형 1181"/>
          <p:cNvSpPr/>
          <p:nvPr/>
        </p:nvSpPr>
        <p:spPr>
          <a:xfrm>
            <a:off x="13881845" y="739302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cxnSp>
        <p:nvCxnSpPr>
          <p:cNvPr id="1420" name="연결선: 꺾임 1419"/>
          <p:cNvCxnSpPr/>
          <p:nvPr/>
        </p:nvCxnSpPr>
        <p:spPr>
          <a:xfrm rot="10800000">
            <a:off x="13399139" y="7077162"/>
            <a:ext cx="482706" cy="17126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직선 연결선 1420"/>
          <p:cNvCxnSpPr/>
          <p:nvPr/>
        </p:nvCxnSpPr>
        <p:spPr>
          <a:xfrm rot="10800000">
            <a:off x="13399137" y="7725394"/>
            <a:ext cx="482707" cy="967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연결선: 꺾임 1424"/>
          <p:cNvCxnSpPr/>
          <p:nvPr/>
        </p:nvCxnSpPr>
        <p:spPr>
          <a:xfrm rot="10800000">
            <a:off x="14315464" y="9131894"/>
            <a:ext cx="413200" cy="5799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</a:p>
        </p:txBody>
      </p:sp>
      <p:sp>
        <p:nvSpPr>
          <p:cNvPr id="1038" name="직사각형 1037"/>
          <p:cNvSpPr/>
          <p:nvPr/>
        </p:nvSpPr>
        <p:spPr>
          <a:xfrm>
            <a:off x="19025493" y="939536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</a:p>
        </p:txBody>
      </p:sp>
      <p:sp>
        <p:nvSpPr>
          <p:cNvPr id="1115" name="직사각형 1114"/>
          <p:cNvSpPr/>
          <p:nvPr/>
        </p:nvSpPr>
        <p:spPr>
          <a:xfrm>
            <a:off x="20555685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</a:p>
        </p:txBody>
      </p:sp>
      <p:sp>
        <p:nvSpPr>
          <p:cNvPr id="1116" name="직사각형 1115"/>
          <p:cNvSpPr/>
          <p:nvPr/>
        </p:nvSpPr>
        <p:spPr>
          <a:xfrm>
            <a:off x="19942609" y="10317393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</a:p>
          <a:p>
            <a:pPr algn="ctr">
              <a:defRPr/>
            </a:pPr>
            <a:r>
              <a:rPr lang="ko-KR" altLang="en-US" sz="2500" b="1"/>
              <a:t>상세보기</a:t>
            </a:r>
          </a:p>
        </p:txBody>
      </p:sp>
      <p:sp>
        <p:nvSpPr>
          <p:cNvPr id="1184" name="직사각형 1183"/>
          <p:cNvSpPr/>
          <p:nvPr/>
        </p:nvSpPr>
        <p:spPr>
          <a:xfrm>
            <a:off x="18997475" y="742748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</a:p>
        </p:txBody>
      </p:sp>
      <p:cxnSp>
        <p:nvCxnSpPr>
          <p:cNvPr id="1422" name="연결선: 꺾임 1421"/>
          <p:cNvCxnSpPr>
            <a:cxnSpLocks/>
            <a:stCxn id="1038" idx="1"/>
          </p:cNvCxnSpPr>
          <p:nvPr/>
        </p:nvCxnSpPr>
        <p:spPr>
          <a:xfrm rot="10800000">
            <a:off x="18663475" y="7111622"/>
            <a:ext cx="362018" cy="262578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3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연결선: 꺾임 1444"/>
          <p:cNvCxnSpPr/>
          <p:nvPr/>
        </p:nvCxnSpPr>
        <p:spPr>
          <a:xfrm rot="10800000">
            <a:off x="19403905" y="10079448"/>
            <a:ext cx="538696" cy="5799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5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직사각형 1156"/>
          <p:cNvSpPr/>
          <p:nvPr/>
        </p:nvSpPr>
        <p:spPr>
          <a:xfrm>
            <a:off x="24192147" y="6451744"/>
            <a:ext cx="3060382" cy="684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채용 정보</a:t>
            </a:r>
          </a:p>
        </p:txBody>
      </p:sp>
      <p:sp>
        <p:nvSpPr>
          <p:cNvPr id="1160" name="직사각형 1159"/>
          <p:cNvSpPr/>
          <p:nvPr/>
        </p:nvSpPr>
        <p:spPr>
          <a:xfrm>
            <a:off x="26384953" y="9883930"/>
            <a:ext cx="3060382" cy="684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채용 공고</a:t>
            </a:r>
          </a:p>
          <a:p>
            <a:pPr algn="ctr">
              <a:defRPr/>
            </a:pPr>
            <a:r>
              <a:rPr lang="ko-KR" altLang="en-US" sz="2500" b="1"/>
              <a:t>상세 보기 </a:t>
            </a:r>
          </a:p>
        </p:txBody>
      </p:sp>
      <p:sp>
        <p:nvSpPr>
          <p:cNvPr id="1163" name="직사각형 1162"/>
          <p:cNvSpPr/>
          <p:nvPr/>
        </p:nvSpPr>
        <p:spPr>
          <a:xfrm>
            <a:off x="25541461" y="8912254"/>
            <a:ext cx="3060382" cy="684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채용 공고 조회</a:t>
            </a:r>
          </a:p>
        </p:txBody>
      </p:sp>
      <p:sp>
        <p:nvSpPr>
          <p:cNvPr id="1166" name="직사각형 1165"/>
          <p:cNvSpPr/>
          <p:nvPr/>
        </p:nvSpPr>
        <p:spPr>
          <a:xfrm>
            <a:off x="27071653" y="1081737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지원하기</a:t>
            </a:r>
          </a:p>
        </p:txBody>
      </p:sp>
      <p:sp>
        <p:nvSpPr>
          <p:cNvPr id="1198" name="직사각형 1197"/>
          <p:cNvSpPr/>
          <p:nvPr/>
        </p:nvSpPr>
        <p:spPr>
          <a:xfrm>
            <a:off x="27071651" y="1184241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채용 공고 수정</a:t>
            </a:r>
          </a:p>
        </p:txBody>
      </p:sp>
      <p:sp>
        <p:nvSpPr>
          <p:cNvPr id="1199" name="직사각형 1198"/>
          <p:cNvSpPr/>
          <p:nvPr/>
        </p:nvSpPr>
        <p:spPr>
          <a:xfrm>
            <a:off x="27086091" y="1278110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채용 공고 삭제</a:t>
            </a:r>
          </a:p>
        </p:txBody>
      </p:sp>
      <p:sp>
        <p:nvSpPr>
          <p:cNvPr id="1202" name="직사각형 1201"/>
          <p:cNvSpPr/>
          <p:nvPr/>
        </p:nvSpPr>
        <p:spPr>
          <a:xfrm>
            <a:off x="25579216" y="763127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채용 공고 등록</a:t>
            </a:r>
          </a:p>
        </p:txBody>
      </p:sp>
      <p:cxnSp>
        <p:nvCxnSpPr>
          <p:cNvPr id="1455" name="연결선: 꺾임 1454"/>
          <p:cNvCxnSpPr/>
          <p:nvPr/>
        </p:nvCxnSpPr>
        <p:spPr>
          <a:xfrm rot="16200000" flipH="1">
            <a:off x="24557221" y="8291479"/>
            <a:ext cx="1644446" cy="3240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직선 연결선 1455"/>
          <p:cNvCxnSpPr/>
          <p:nvPr/>
        </p:nvCxnSpPr>
        <p:spPr>
          <a:xfrm rot="10800000">
            <a:off x="25217429" y="8027347"/>
            <a:ext cx="32403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연결선: 꺾임 1457"/>
          <p:cNvCxnSpPr/>
          <p:nvPr/>
        </p:nvCxnSpPr>
        <p:spPr>
          <a:xfrm rot="16200000" flipH="1">
            <a:off x="25880163" y="9721182"/>
            <a:ext cx="608212" cy="4013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연결선: 꺾임 1458"/>
          <p:cNvCxnSpPr/>
          <p:nvPr/>
        </p:nvCxnSpPr>
        <p:spPr>
          <a:xfrm rot="16200000" flipH="1">
            <a:off x="25593137" y="11630192"/>
            <a:ext cx="2546384" cy="4395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직선 연결선 1459"/>
          <p:cNvCxnSpPr/>
          <p:nvPr/>
        </p:nvCxnSpPr>
        <p:spPr>
          <a:xfrm rot="10800000">
            <a:off x="26646557" y="11159416"/>
            <a:ext cx="4250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직선 연결선 1460"/>
          <p:cNvCxnSpPr/>
          <p:nvPr/>
        </p:nvCxnSpPr>
        <p:spPr>
          <a:xfrm rot="10800000">
            <a:off x="26646561" y="12184456"/>
            <a:ext cx="42509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6965916" y="1961569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</a:p>
        </p:txBody>
      </p:sp>
      <p:sp>
        <p:nvSpPr>
          <p:cNvPr id="1039" name="직사각형 1038"/>
          <p:cNvSpPr/>
          <p:nvPr/>
        </p:nvSpPr>
        <p:spPr>
          <a:xfrm>
            <a:off x="18710166" y="2354270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17861234" y="2060596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</a:p>
        </p:txBody>
      </p:sp>
      <p:sp>
        <p:nvSpPr>
          <p:cNvPr id="1046" name="직사각형 1045"/>
          <p:cNvSpPr/>
          <p:nvPr/>
        </p:nvSpPr>
        <p:spPr>
          <a:xfrm>
            <a:off x="19593056" y="2447615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19593056" y="2546518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</a:p>
        </p:txBody>
      </p:sp>
      <p:sp>
        <p:nvSpPr>
          <p:cNvPr id="1106" name="직사각형 1105"/>
          <p:cNvSpPr/>
          <p:nvPr/>
        </p:nvSpPr>
        <p:spPr>
          <a:xfrm>
            <a:off x="17861232" y="2259245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</a:p>
        </p:txBody>
      </p:sp>
      <p:sp>
        <p:nvSpPr>
          <p:cNvPr id="1188" name="직사각형 1187"/>
          <p:cNvSpPr/>
          <p:nvPr/>
        </p:nvSpPr>
        <p:spPr>
          <a:xfrm>
            <a:off x="17861232" y="2158357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</a:p>
        </p:txBody>
      </p:sp>
      <p:cxnSp>
        <p:nvCxnSpPr>
          <p:cNvPr id="1463" name="연결선: 꺾임 1462"/>
          <p:cNvCxnSpPr/>
          <p:nvPr/>
        </p:nvCxnSpPr>
        <p:spPr>
          <a:xfrm rot="10800000">
            <a:off x="17391008" y="20299777"/>
            <a:ext cx="470224" cy="2634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직선 연결선 1463"/>
          <p:cNvCxnSpPr/>
          <p:nvPr/>
        </p:nvCxnSpPr>
        <p:spPr>
          <a:xfrm rot="10800000">
            <a:off x="17391008" y="20948009"/>
            <a:ext cx="4702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직선 연결선 1464"/>
          <p:cNvCxnSpPr/>
          <p:nvPr/>
        </p:nvCxnSpPr>
        <p:spPr>
          <a:xfrm rot="10800000">
            <a:off x="17391008" y="21925616"/>
            <a:ext cx="4702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연결선: 꺾임 1467"/>
          <p:cNvCxnSpPr/>
          <p:nvPr/>
        </p:nvCxnSpPr>
        <p:spPr>
          <a:xfrm rot="16200000" flipH="1">
            <a:off x="18118838" y="23293426"/>
            <a:ext cx="608212" cy="57444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연결선: 꺾임 1468"/>
          <p:cNvCxnSpPr/>
          <p:nvPr/>
        </p:nvCxnSpPr>
        <p:spPr>
          <a:xfrm rot="10800000">
            <a:off x="19086788" y="2423554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19086786" y="2481819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6" name="직사각형 1204"/>
          <p:cNvSpPr/>
          <p:nvPr/>
        </p:nvSpPr>
        <p:spPr>
          <a:xfrm>
            <a:off x="23308820" y="22064753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지원서 관리</a:t>
            </a:r>
          </a:p>
        </p:txBody>
      </p:sp>
      <p:sp>
        <p:nvSpPr>
          <p:cNvPr id="1377" name="직사각형 1206"/>
          <p:cNvSpPr/>
          <p:nvPr/>
        </p:nvSpPr>
        <p:spPr>
          <a:xfrm>
            <a:off x="24066232" y="23058897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지원서 검색</a:t>
            </a:r>
          </a:p>
        </p:txBody>
      </p:sp>
      <p:sp>
        <p:nvSpPr>
          <p:cNvPr id="1378" name="직사각형 1207"/>
          <p:cNvSpPr/>
          <p:nvPr/>
        </p:nvSpPr>
        <p:spPr>
          <a:xfrm>
            <a:off x="24066230" y="24123037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지원서 조회</a:t>
            </a:r>
          </a:p>
        </p:txBody>
      </p:sp>
      <p:sp>
        <p:nvSpPr>
          <p:cNvPr id="1381" name="직사각형 1210"/>
          <p:cNvSpPr/>
          <p:nvPr/>
        </p:nvSpPr>
        <p:spPr>
          <a:xfrm>
            <a:off x="24822944" y="25117941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지원서 상세보기</a:t>
            </a:r>
          </a:p>
        </p:txBody>
      </p:sp>
      <p:sp>
        <p:nvSpPr>
          <p:cNvPr id="1383" name="직사각형 1212"/>
          <p:cNvSpPr/>
          <p:nvPr/>
        </p:nvSpPr>
        <p:spPr>
          <a:xfrm>
            <a:off x="25501988" y="26149893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즐겨찾기 추가</a:t>
            </a:r>
          </a:p>
        </p:txBody>
      </p:sp>
      <p:sp>
        <p:nvSpPr>
          <p:cNvPr id="1384" name="직사각형 1213"/>
          <p:cNvSpPr/>
          <p:nvPr/>
        </p:nvSpPr>
        <p:spPr>
          <a:xfrm>
            <a:off x="25501988" y="27152357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즐겨찾기 해제</a:t>
            </a:r>
          </a:p>
        </p:txBody>
      </p:sp>
      <p:cxnSp>
        <p:nvCxnSpPr>
          <p:cNvPr id="1478" name="연결선: 꺾임 1477"/>
          <p:cNvCxnSpPr>
            <a:cxnSpLocks/>
          </p:cNvCxnSpPr>
          <p:nvPr/>
        </p:nvCxnSpPr>
        <p:spPr>
          <a:xfrm rot="10800000">
            <a:off x="23639476" y="22782301"/>
            <a:ext cx="426752" cy="168278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직선 연결선 1478"/>
          <p:cNvCxnSpPr>
            <a:cxnSpLocks/>
          </p:cNvCxnSpPr>
          <p:nvPr/>
        </p:nvCxnSpPr>
        <p:spPr>
          <a:xfrm>
            <a:off x="24066228" y="234009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직선 연결선 1480"/>
          <p:cNvCxnSpPr>
            <a:cxnSpLocks/>
          </p:cNvCxnSpPr>
          <p:nvPr/>
        </p:nvCxnSpPr>
        <p:spPr>
          <a:xfrm rot="10800000">
            <a:off x="23639476" y="23400939"/>
            <a:ext cx="4267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연결선: 꺾임 1481"/>
          <p:cNvCxnSpPr>
            <a:cxnSpLocks/>
          </p:cNvCxnSpPr>
          <p:nvPr/>
        </p:nvCxnSpPr>
        <p:spPr>
          <a:xfrm rot="10800000">
            <a:off x="24439514" y="24807121"/>
            <a:ext cx="383428" cy="6528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연결선: 꺾임 1484"/>
          <p:cNvCxnSpPr>
            <a:cxnSpLocks/>
          </p:cNvCxnSpPr>
          <p:nvPr/>
        </p:nvCxnSpPr>
        <p:spPr>
          <a:xfrm rot="10800000">
            <a:off x="25169664" y="25802025"/>
            <a:ext cx="332324" cy="1692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직선 연결선 1485"/>
          <p:cNvCxnSpPr>
            <a:cxnSpLocks/>
          </p:cNvCxnSpPr>
          <p:nvPr/>
        </p:nvCxnSpPr>
        <p:spPr>
          <a:xfrm rot="10800000">
            <a:off x="25169668" y="26491935"/>
            <a:ext cx="332320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7" name="직사각형 1216"/>
          <p:cNvSpPr/>
          <p:nvPr/>
        </p:nvSpPr>
        <p:spPr>
          <a:xfrm>
            <a:off x="26785620" y="20217475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즐겨찾는 지원서</a:t>
            </a:r>
          </a:p>
        </p:txBody>
      </p:sp>
      <p:sp>
        <p:nvSpPr>
          <p:cNvPr id="1389" name="직사각형 1218"/>
          <p:cNvSpPr/>
          <p:nvPr/>
        </p:nvSpPr>
        <p:spPr>
          <a:xfrm>
            <a:off x="27479504" y="21163931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즐겨찾는 지원서 조회</a:t>
            </a:r>
          </a:p>
        </p:txBody>
      </p:sp>
      <p:sp>
        <p:nvSpPr>
          <p:cNvPr id="1390" name="직사각형 1219"/>
          <p:cNvSpPr/>
          <p:nvPr/>
        </p:nvSpPr>
        <p:spPr>
          <a:xfrm>
            <a:off x="28098086" y="22190057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즐겨찾는 지원서 상세보기</a:t>
            </a:r>
          </a:p>
        </p:txBody>
      </p:sp>
      <p:cxnSp>
        <p:nvCxnSpPr>
          <p:cNvPr id="1487" name="연결선: 꺾임 1486"/>
          <p:cNvCxnSpPr>
            <a:cxnSpLocks/>
          </p:cNvCxnSpPr>
          <p:nvPr/>
        </p:nvCxnSpPr>
        <p:spPr>
          <a:xfrm rot="16200000" flipH="1">
            <a:off x="26978084" y="21004553"/>
            <a:ext cx="632728" cy="3701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연결선: 꺾임 1487"/>
          <p:cNvCxnSpPr>
            <a:cxnSpLocks/>
          </p:cNvCxnSpPr>
          <p:nvPr/>
        </p:nvCxnSpPr>
        <p:spPr>
          <a:xfrm rot="16200000" flipH="1">
            <a:off x="27576740" y="22010757"/>
            <a:ext cx="702086" cy="34060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771257" y="1961569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</a:p>
        </p:txBody>
      </p:sp>
      <p:sp>
        <p:nvSpPr>
          <p:cNvPr id="1044" name="직사각형 1043"/>
          <p:cNvSpPr/>
          <p:nvPr/>
        </p:nvSpPr>
        <p:spPr>
          <a:xfrm>
            <a:off x="2301448" y="2358730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</a:p>
        </p:txBody>
      </p:sp>
      <p:sp>
        <p:nvSpPr>
          <p:cNvPr id="1112" name="직사각형 1111"/>
          <p:cNvSpPr/>
          <p:nvPr/>
        </p:nvSpPr>
        <p:spPr>
          <a:xfrm>
            <a:off x="1695352" y="2256117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178" name="직사각형 1177"/>
          <p:cNvSpPr/>
          <p:nvPr/>
        </p:nvSpPr>
        <p:spPr>
          <a:xfrm>
            <a:off x="1695352" y="20614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37" name="직사각형 1236"/>
          <p:cNvSpPr/>
          <p:nvPr/>
        </p:nvSpPr>
        <p:spPr>
          <a:xfrm>
            <a:off x="1695352" y="2156248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44" name="직사각형 1243"/>
          <p:cNvSpPr/>
          <p:nvPr/>
        </p:nvSpPr>
        <p:spPr>
          <a:xfrm>
            <a:off x="3225543" y="2450860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3225543" y="255154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1" name="연결선: 꺾임 1490"/>
          <p:cNvCxnSpPr/>
          <p:nvPr/>
        </p:nvCxnSpPr>
        <p:spPr>
          <a:xfrm rot="16200000" flipH="1">
            <a:off x="119500" y="21327368"/>
            <a:ext cx="2603448" cy="54825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직선 연결선 1494"/>
          <p:cNvCxnSpPr/>
          <p:nvPr/>
        </p:nvCxnSpPr>
        <p:spPr>
          <a:xfrm>
            <a:off x="1147096" y="20956314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직선 연결선 1495"/>
          <p:cNvCxnSpPr/>
          <p:nvPr/>
        </p:nvCxnSpPr>
        <p:spPr>
          <a:xfrm flipV="1">
            <a:off x="1147096" y="21904524"/>
            <a:ext cx="548256" cy="1800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연결선: 꺾임 1496"/>
          <p:cNvCxnSpPr/>
          <p:nvPr/>
        </p:nvCxnSpPr>
        <p:spPr>
          <a:xfrm rot="16200000" flipH="1">
            <a:off x="1778280" y="23406172"/>
            <a:ext cx="684082" cy="3622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연결선: 꺾임 1497"/>
          <p:cNvCxnSpPr/>
          <p:nvPr/>
        </p:nvCxnSpPr>
        <p:spPr>
          <a:xfrm rot="10800000">
            <a:off x="2731292" y="24288596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2731292" y="24850644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직사각형 1017"/>
          <p:cNvSpPr/>
          <p:nvPr/>
        </p:nvSpPr>
        <p:spPr>
          <a:xfrm>
            <a:off x="6059920" y="1961569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</a:p>
        </p:txBody>
      </p:sp>
      <p:sp>
        <p:nvSpPr>
          <p:cNvPr id="1045" name="직사각형 1044"/>
          <p:cNvSpPr/>
          <p:nvPr/>
        </p:nvSpPr>
        <p:spPr>
          <a:xfrm>
            <a:off x="6834181" y="2256117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  <a:r>
              <a:rPr lang="en-US" altLang="ko-KR" sz="2600" b="1"/>
              <a:t> </a:t>
            </a:r>
            <a:r>
              <a:rPr lang="ko-KR" altLang="en-US" sz="2600" b="1"/>
              <a:t>조회</a:t>
            </a:r>
            <a:endParaRPr lang="en-US" altLang="ko-KR" sz="2600" b="1"/>
          </a:p>
        </p:txBody>
      </p:sp>
      <p:sp>
        <p:nvSpPr>
          <p:cNvPr id="1109" name="직사각형 1108"/>
          <p:cNvSpPr/>
          <p:nvPr/>
        </p:nvSpPr>
        <p:spPr>
          <a:xfrm>
            <a:off x="7440276" y="235716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할인정보</a:t>
            </a:r>
            <a:br>
              <a:rPr lang="en-US" altLang="ko-KR" sz="2500" b="1"/>
            </a:br>
            <a:r>
              <a:rPr lang="ko-KR" altLang="en-US" sz="2500" b="1"/>
              <a:t>상세보기</a:t>
            </a:r>
            <a:endParaRPr lang="en-US" altLang="ko-KR" sz="2500" b="1"/>
          </a:p>
        </p:txBody>
      </p:sp>
      <p:sp>
        <p:nvSpPr>
          <p:cNvPr id="1180" name="직사각형 1179"/>
          <p:cNvSpPr/>
          <p:nvPr/>
        </p:nvSpPr>
        <p:spPr>
          <a:xfrm>
            <a:off x="6834181" y="2063227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65" name="직사각형 1264"/>
          <p:cNvSpPr/>
          <p:nvPr/>
        </p:nvSpPr>
        <p:spPr>
          <a:xfrm>
            <a:off x="6834181" y="2153504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등록</a:t>
            </a:r>
          </a:p>
        </p:txBody>
      </p:sp>
      <p:sp>
        <p:nvSpPr>
          <p:cNvPr id="1272" name="직사각형 1271"/>
          <p:cNvSpPr/>
          <p:nvPr/>
        </p:nvSpPr>
        <p:spPr>
          <a:xfrm>
            <a:off x="8364372" y="2450860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수정</a:t>
            </a:r>
            <a:endParaRPr lang="en-US" altLang="ko-KR" sz="2600" b="1"/>
          </a:p>
        </p:txBody>
      </p:sp>
      <p:sp>
        <p:nvSpPr>
          <p:cNvPr id="1273" name="직사각형 1272"/>
          <p:cNvSpPr/>
          <p:nvPr/>
        </p:nvSpPr>
        <p:spPr>
          <a:xfrm>
            <a:off x="8364372" y="25533466"/>
            <a:ext cx="3060382" cy="684086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삭제</a:t>
            </a:r>
            <a:endParaRPr lang="en-US" altLang="ko-KR" sz="2600" b="1"/>
          </a:p>
        </p:txBody>
      </p:sp>
      <p:cxnSp>
        <p:nvCxnSpPr>
          <p:cNvPr id="1500" name="연결선: 꺾임 1499"/>
          <p:cNvCxnSpPr/>
          <p:nvPr/>
        </p:nvCxnSpPr>
        <p:spPr>
          <a:xfrm rot="16200000" flipH="1">
            <a:off x="5258329" y="21345370"/>
            <a:ext cx="2603448" cy="54825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직선 연결선 1500"/>
          <p:cNvCxnSpPr/>
          <p:nvPr/>
        </p:nvCxnSpPr>
        <p:spPr>
          <a:xfrm>
            <a:off x="6285925" y="20974316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2" name="직선 연결선 1501"/>
          <p:cNvCxnSpPr/>
          <p:nvPr/>
        </p:nvCxnSpPr>
        <p:spPr>
          <a:xfrm flipV="1">
            <a:off x="6285925" y="21922526"/>
            <a:ext cx="548256" cy="1800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연결선: 꺾임 1502"/>
          <p:cNvCxnSpPr/>
          <p:nvPr/>
        </p:nvCxnSpPr>
        <p:spPr>
          <a:xfrm rot="16200000" flipH="1">
            <a:off x="6917109" y="23424174"/>
            <a:ext cx="684082" cy="3622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직선 연결선 1504"/>
          <p:cNvCxnSpPr/>
          <p:nvPr/>
        </p:nvCxnSpPr>
        <p:spPr>
          <a:xfrm>
            <a:off x="7870121" y="24868646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연결선: 꺾임 1505"/>
          <p:cNvCxnSpPr/>
          <p:nvPr/>
        </p:nvCxnSpPr>
        <p:spPr>
          <a:xfrm rot="16200000" flipH="1">
            <a:off x="7315184" y="24826324"/>
            <a:ext cx="1604126" cy="49425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1026278" y="196336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</a:p>
        </p:txBody>
      </p:sp>
      <p:sp>
        <p:nvSpPr>
          <p:cNvPr id="1120" name="직사각형 1119"/>
          <p:cNvSpPr/>
          <p:nvPr/>
        </p:nvSpPr>
        <p:spPr>
          <a:xfrm>
            <a:off x="12131500" y="2252316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2920568" y="2355050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게시글</a:t>
            </a:r>
            <a:br>
              <a:rPr lang="en-US" altLang="ko-KR" sz="2600" b="1"/>
            </a:br>
            <a:r>
              <a:rPr lang="ko-KR" altLang="en-US" sz="2600" b="1"/>
              <a:t>상세보기</a:t>
            </a:r>
            <a:endParaRPr lang="en-US" altLang="ko-KR" sz="2600" b="1"/>
          </a:p>
        </p:txBody>
      </p:sp>
      <p:sp>
        <p:nvSpPr>
          <p:cNvPr id="1186" name="직사각형 1185"/>
          <p:cNvSpPr/>
          <p:nvPr/>
        </p:nvSpPr>
        <p:spPr>
          <a:xfrm>
            <a:off x="12131500" y="2063227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25" name="직사각형 1224"/>
          <p:cNvSpPr/>
          <p:nvPr/>
        </p:nvSpPr>
        <p:spPr>
          <a:xfrm>
            <a:off x="12131500" y="2152901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27" name="직사각형 1226"/>
          <p:cNvSpPr/>
          <p:nvPr/>
        </p:nvSpPr>
        <p:spPr>
          <a:xfrm>
            <a:off x="13905533" y="2450860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</a:p>
        </p:txBody>
      </p:sp>
      <p:sp>
        <p:nvSpPr>
          <p:cNvPr id="1228" name="직사각형 1227"/>
          <p:cNvSpPr/>
          <p:nvPr/>
        </p:nvSpPr>
        <p:spPr>
          <a:xfrm>
            <a:off x="13905533" y="2551545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</a:p>
        </p:txBody>
      </p:sp>
      <p:cxnSp>
        <p:nvCxnSpPr>
          <p:cNvPr id="1507" name="연결선: 꺾임 1506"/>
          <p:cNvCxnSpPr/>
          <p:nvPr/>
        </p:nvCxnSpPr>
        <p:spPr>
          <a:xfrm rot="16200000" flipH="1">
            <a:off x="10555649" y="21329756"/>
            <a:ext cx="2603448" cy="54825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8" name="직선 연결선 1507"/>
          <p:cNvCxnSpPr/>
          <p:nvPr/>
        </p:nvCxnSpPr>
        <p:spPr>
          <a:xfrm>
            <a:off x="11583245" y="20958702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직선 연결선 1508"/>
          <p:cNvCxnSpPr/>
          <p:nvPr/>
        </p:nvCxnSpPr>
        <p:spPr>
          <a:xfrm flipV="1">
            <a:off x="11583245" y="21906912"/>
            <a:ext cx="548256" cy="1800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연결선: 꺾임 1512"/>
          <p:cNvCxnSpPr/>
          <p:nvPr/>
        </p:nvCxnSpPr>
        <p:spPr>
          <a:xfrm rot="16200000" flipH="1">
            <a:off x="12395870" y="23367842"/>
            <a:ext cx="685298" cy="36409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4" name="연결선: 꺾임 1513"/>
          <p:cNvCxnSpPr/>
          <p:nvPr/>
        </p:nvCxnSpPr>
        <p:spPr>
          <a:xfrm rot="10800000">
            <a:off x="13388626" y="24234584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3388625" y="24850642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4881930" y="1005900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</a:p>
        </p:txBody>
      </p:sp>
      <p:sp>
        <p:nvSpPr>
          <p:cNvPr id="1056" name="직사각형 1055"/>
          <p:cNvSpPr/>
          <p:nvPr/>
        </p:nvSpPr>
        <p:spPr>
          <a:xfrm>
            <a:off x="35556814" y="1107226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</a:p>
          <a:p>
            <a:pPr algn="ctr">
              <a:defRPr/>
            </a:pPr>
            <a:r>
              <a:rPr lang="ko-KR" altLang="en-US" sz="2500" b="1"/>
              <a:t>상세보기 </a:t>
            </a:r>
          </a:p>
        </p:txBody>
      </p:sp>
      <p:sp>
        <p:nvSpPr>
          <p:cNvPr id="1057" name="직사각형 1056"/>
          <p:cNvSpPr/>
          <p:nvPr/>
        </p:nvSpPr>
        <p:spPr>
          <a:xfrm>
            <a:off x="36418178" y="1299574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36412126" y="1202629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4983354" y="10840843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5414554" y="12334167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5992366" y="12368341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5081106" y="1391771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</a:p>
        </p:txBody>
      </p:sp>
      <p:sp>
        <p:nvSpPr>
          <p:cNvPr id="1067" name="직사각형 1066"/>
          <p:cNvSpPr/>
          <p:nvPr/>
        </p:nvSpPr>
        <p:spPr>
          <a:xfrm>
            <a:off x="35913616" y="1496217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</a:p>
        </p:txBody>
      </p:sp>
      <p:sp>
        <p:nvSpPr>
          <p:cNvPr id="1091" name="직사각형 1090"/>
          <p:cNvSpPr/>
          <p:nvPr/>
        </p:nvSpPr>
        <p:spPr>
          <a:xfrm>
            <a:off x="36648164" y="1601868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</a:p>
        </p:txBody>
      </p:sp>
      <p:sp>
        <p:nvSpPr>
          <p:cNvPr id="1144" name="직사각형 1143"/>
          <p:cNvSpPr/>
          <p:nvPr/>
        </p:nvSpPr>
        <p:spPr>
          <a:xfrm>
            <a:off x="36648164" y="1706165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</a:p>
        </p:txBody>
      </p:sp>
      <p:sp>
        <p:nvSpPr>
          <p:cNvPr id="1192" name="직사각형 1191"/>
          <p:cNvSpPr/>
          <p:nvPr/>
        </p:nvSpPr>
        <p:spPr>
          <a:xfrm>
            <a:off x="36648164" y="1812142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5299538" y="1469014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5018118" y="16833425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6205282" y="1636072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6205282" y="17403696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8458772" y="762345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</a:p>
        </p:txBody>
      </p:sp>
      <p:sp>
        <p:nvSpPr>
          <p:cNvPr id="1084" name="직사각형 1083"/>
          <p:cNvSpPr/>
          <p:nvPr/>
        </p:nvSpPr>
        <p:spPr>
          <a:xfrm>
            <a:off x="39846792" y="95702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40593452" y="10582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</a:p>
        </p:txBody>
      </p:sp>
      <p:sp>
        <p:nvSpPr>
          <p:cNvPr id="1086" name="직사각형 1085"/>
          <p:cNvSpPr/>
          <p:nvPr/>
        </p:nvSpPr>
        <p:spPr>
          <a:xfrm>
            <a:off x="40593452" y="11665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39276172" y="854411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</a:p>
        </p:txBody>
      </p:sp>
      <p:cxnSp>
        <p:nvCxnSpPr>
          <p:cNvPr id="1542" name="연결선: 꺾임 1541"/>
          <p:cNvCxnSpPr>
            <a:cxnSpLocks/>
          </p:cNvCxnSpPr>
          <p:nvPr/>
        </p:nvCxnSpPr>
        <p:spPr>
          <a:xfrm rot="10800000">
            <a:off x="38850352" y="8307540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>
            <a:cxnSpLocks/>
          </p:cNvCxnSpPr>
          <p:nvPr/>
        </p:nvCxnSpPr>
        <p:spPr>
          <a:xfrm rot="16200000" flipH="1">
            <a:off x="39325888" y="9391380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>
            <a:cxnSpLocks/>
          </p:cNvCxnSpPr>
          <p:nvPr/>
        </p:nvCxnSpPr>
        <p:spPr>
          <a:xfrm rot="10800000">
            <a:off x="40157900" y="10254324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>
            <a:cxnSpLocks/>
          </p:cNvCxnSpPr>
          <p:nvPr/>
        </p:nvCxnSpPr>
        <p:spPr>
          <a:xfrm>
            <a:off x="40157900" y="10915380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30527400" y="1496534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</a:p>
        </p:txBody>
      </p:sp>
      <p:sp>
        <p:nvSpPr>
          <p:cNvPr id="1098" name="직사각형 1097"/>
          <p:cNvSpPr/>
          <p:nvPr/>
        </p:nvSpPr>
        <p:spPr>
          <a:xfrm>
            <a:off x="31413878" y="1596639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30872558" y="15767121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직사각형 1158"/>
          <p:cNvSpPr/>
          <p:nvPr/>
        </p:nvSpPr>
        <p:spPr>
          <a:xfrm>
            <a:off x="25704357" y="1437511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지원 현황</a:t>
            </a:r>
          </a:p>
        </p:txBody>
      </p:sp>
      <p:sp>
        <p:nvSpPr>
          <p:cNvPr id="1168" name="직사각형 1167"/>
          <p:cNvSpPr/>
          <p:nvPr/>
        </p:nvSpPr>
        <p:spPr>
          <a:xfrm>
            <a:off x="26401009" y="1541809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지원 현황 조회</a:t>
            </a:r>
          </a:p>
        </p:txBody>
      </p:sp>
      <p:sp>
        <p:nvSpPr>
          <p:cNvPr id="1170" name="직사각형 1169"/>
          <p:cNvSpPr/>
          <p:nvPr/>
        </p:nvSpPr>
        <p:spPr>
          <a:xfrm>
            <a:off x="26946629" y="1645986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지원 현황 </a:t>
            </a:r>
            <a:r>
              <a:rPr lang="ko-KR" altLang="en-US" sz="2500" b="1"/>
              <a:t>상세보기</a:t>
            </a:r>
          </a:p>
        </p:txBody>
      </p:sp>
      <p:sp>
        <p:nvSpPr>
          <p:cNvPr id="1172" name="직사각형 1171"/>
          <p:cNvSpPr/>
          <p:nvPr/>
        </p:nvSpPr>
        <p:spPr>
          <a:xfrm>
            <a:off x="27801063" y="1747890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내 지원서 수정</a:t>
            </a:r>
          </a:p>
        </p:txBody>
      </p:sp>
      <p:sp>
        <p:nvSpPr>
          <p:cNvPr id="1173" name="직사각형 1172"/>
          <p:cNvSpPr/>
          <p:nvPr/>
        </p:nvSpPr>
        <p:spPr>
          <a:xfrm>
            <a:off x="27801063" y="1850255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내 지원서 삭제</a:t>
            </a:r>
          </a:p>
        </p:txBody>
      </p:sp>
      <p:cxnSp>
        <p:nvCxnSpPr>
          <p:cNvPr id="1472" name="연결선: 꺾임 1471"/>
          <p:cNvCxnSpPr/>
          <p:nvPr/>
        </p:nvCxnSpPr>
        <p:spPr>
          <a:xfrm rot="16200000" flipH="1">
            <a:off x="25819107" y="15178231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연결선: 꺾임 1472"/>
          <p:cNvCxnSpPr/>
          <p:nvPr/>
        </p:nvCxnSpPr>
        <p:spPr>
          <a:xfrm rot="10800000">
            <a:off x="26694857" y="16102174"/>
            <a:ext cx="251772" cy="6997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직선 연결선 1548"/>
          <p:cNvCxnSpPr/>
          <p:nvPr/>
        </p:nvCxnSpPr>
        <p:spPr>
          <a:xfrm>
            <a:off x="27801061" y="17820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직선 연결선 1551"/>
          <p:cNvCxnSpPr/>
          <p:nvPr/>
        </p:nvCxnSpPr>
        <p:spPr>
          <a:xfrm>
            <a:off x="27801061" y="17820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직선 연결선 1552"/>
          <p:cNvCxnSpPr/>
          <p:nvPr/>
        </p:nvCxnSpPr>
        <p:spPr>
          <a:xfrm>
            <a:off x="27801061" y="178209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연결선: 꺾임 1553"/>
          <p:cNvCxnSpPr/>
          <p:nvPr/>
        </p:nvCxnSpPr>
        <p:spPr>
          <a:xfrm rot="10800000">
            <a:off x="27234549" y="17143946"/>
            <a:ext cx="566512" cy="17006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직선 연결선 1554"/>
          <p:cNvCxnSpPr/>
          <p:nvPr/>
        </p:nvCxnSpPr>
        <p:spPr>
          <a:xfrm rot="10800000">
            <a:off x="27234549" y="17820950"/>
            <a:ext cx="5665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9884223" y="877936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30827271" y="982233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30245369" y="9582477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30498617" y="1222282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</a:p>
        </p:txBody>
      </p:sp>
      <p:sp>
        <p:nvSpPr>
          <p:cNvPr id="1095" name="직사각형 1094"/>
          <p:cNvSpPr/>
          <p:nvPr/>
        </p:nvSpPr>
        <p:spPr>
          <a:xfrm>
            <a:off x="31556893" y="1328583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30974991" y="13036392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1695945" y="840813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</a:p>
        </p:txBody>
      </p:sp>
      <p:sp>
        <p:nvSpPr>
          <p:cNvPr id="1281" name="직사각형 1280"/>
          <p:cNvSpPr/>
          <p:nvPr/>
        </p:nvSpPr>
        <p:spPr>
          <a:xfrm>
            <a:off x="45491015" y="80674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83" name="직사각형 1282"/>
          <p:cNvSpPr/>
          <p:nvPr/>
        </p:nvSpPr>
        <p:spPr>
          <a:xfrm>
            <a:off x="46277047" y="1008346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</a:p>
        </p:txBody>
      </p:sp>
      <p:sp>
        <p:nvSpPr>
          <p:cNvPr id="1284" name="직사각형 1283"/>
          <p:cNvSpPr/>
          <p:nvPr/>
        </p:nvSpPr>
        <p:spPr>
          <a:xfrm>
            <a:off x="47021203" y="110516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</a:p>
        </p:txBody>
      </p:sp>
      <p:sp>
        <p:nvSpPr>
          <p:cNvPr id="1286" name="직사각형 1285"/>
          <p:cNvSpPr/>
          <p:nvPr/>
        </p:nvSpPr>
        <p:spPr>
          <a:xfrm>
            <a:off x="47746099" y="120116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</a:p>
        </p:txBody>
      </p:sp>
      <p:sp>
        <p:nvSpPr>
          <p:cNvPr id="1324" name="직사각형 1323"/>
          <p:cNvSpPr/>
          <p:nvPr/>
        </p:nvSpPr>
        <p:spPr>
          <a:xfrm>
            <a:off x="47746099" y="1302938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</a:p>
        </p:txBody>
      </p:sp>
      <p:sp>
        <p:nvSpPr>
          <p:cNvPr id="1364" name="직사각형 1363"/>
          <p:cNvSpPr/>
          <p:nvPr/>
        </p:nvSpPr>
        <p:spPr>
          <a:xfrm>
            <a:off x="46243547" y="908994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</a:p>
        </p:txBody>
      </p:sp>
      <p:cxnSp>
        <p:nvCxnSpPr>
          <p:cNvPr id="1567" name="연결선: 꺾임 1566"/>
          <p:cNvCxnSpPr>
            <a:cxnSpLocks/>
          </p:cNvCxnSpPr>
          <p:nvPr/>
        </p:nvCxnSpPr>
        <p:spPr>
          <a:xfrm rot="10800000">
            <a:off x="45760587" y="8741036"/>
            <a:ext cx="516460" cy="16844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직선 연결선 1567"/>
          <p:cNvCxnSpPr>
            <a:cxnSpLocks/>
          </p:cNvCxnSpPr>
          <p:nvPr/>
        </p:nvCxnSpPr>
        <p:spPr>
          <a:xfrm>
            <a:off x="45760587" y="9416622"/>
            <a:ext cx="482960" cy="1536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연결선: 꺾임 1568"/>
          <p:cNvCxnSpPr>
            <a:cxnSpLocks/>
          </p:cNvCxnSpPr>
          <p:nvPr/>
        </p:nvCxnSpPr>
        <p:spPr>
          <a:xfrm rot="10800000">
            <a:off x="46580067" y="10767546"/>
            <a:ext cx="441140" cy="5681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연결선: 꺾임 1570"/>
          <p:cNvCxnSpPr>
            <a:cxnSpLocks/>
          </p:cNvCxnSpPr>
          <p:nvPr/>
        </p:nvCxnSpPr>
        <p:spPr>
          <a:xfrm rot="10800000">
            <a:off x="47351859" y="11735727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>
            <a:cxnSpLocks/>
          </p:cNvCxnSpPr>
          <p:nvPr/>
        </p:nvCxnSpPr>
        <p:spPr>
          <a:xfrm>
            <a:off x="47351859" y="12353739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3" name="직사각형 1292"/>
          <p:cNvSpPr/>
          <p:nvPr/>
        </p:nvSpPr>
        <p:spPr>
          <a:xfrm>
            <a:off x="9231330" y="9404714"/>
            <a:ext cx="3060382" cy="684085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상영스케줄 조회</a:t>
            </a:r>
          </a:p>
        </p:txBody>
      </p: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</a:p>
        </p:txBody>
      </p:sp>
      <p:sp>
        <p:nvSpPr>
          <p:cNvPr id="1328" name="직사각형 1327"/>
          <p:cNvSpPr/>
          <p:nvPr/>
        </p:nvSpPr>
        <p:spPr>
          <a:xfrm>
            <a:off x="10053054" y="1046492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</a:p>
        </p:txBody>
      </p:sp>
      <p:sp>
        <p:nvSpPr>
          <p:cNvPr id="1330" name="직사각형 1329"/>
          <p:cNvSpPr/>
          <p:nvPr/>
        </p:nvSpPr>
        <p:spPr>
          <a:xfrm>
            <a:off x="10100182" y="11407919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</a:p>
        </p:txBody>
      </p:sp>
      <p:sp>
        <p:nvSpPr>
          <p:cNvPr id="1334" name="직사각형 1333"/>
          <p:cNvSpPr/>
          <p:nvPr/>
        </p:nvSpPr>
        <p:spPr>
          <a:xfrm>
            <a:off x="19011236" y="843930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</a:p>
        </p:txBody>
      </p:sp>
      <p:sp>
        <p:nvSpPr>
          <p:cNvPr id="1337" name="직사각형 1336"/>
          <p:cNvSpPr/>
          <p:nvPr/>
        </p:nvSpPr>
        <p:spPr>
          <a:xfrm>
            <a:off x="36950207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cxnSpLocks/>
          </p:cNvCxnSpPr>
          <p:nvPr/>
        </p:nvCxnSpPr>
        <p:spPr>
          <a:xfrm>
            <a:off x="24642531" y="5745323"/>
            <a:ext cx="20196098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cxnSpLocks/>
            <a:endCxn id="1016" idx="0"/>
          </p:cNvCxnSpPr>
          <p:nvPr/>
        </p:nvCxnSpPr>
        <p:spPr>
          <a:xfrm rot="10800000" flipV="1">
            <a:off x="2033620" y="5749423"/>
            <a:ext cx="23593349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cxnSpLocks/>
          </p:cNvCxnSpPr>
          <p:nvPr/>
        </p:nvCxnSpPr>
        <p:spPr>
          <a:xfrm rot="5400000" flipH="1" flipV="1">
            <a:off x="34533851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20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cxnSpLocks/>
            <a:stCxn id="438" idx="2"/>
            <a:endCxn id="1157" idx="0"/>
          </p:cNvCxnSpPr>
          <p:nvPr/>
        </p:nvCxnSpPr>
        <p:spPr>
          <a:xfrm rot="16200000" flipH="1">
            <a:off x="23323207" y="4052612"/>
            <a:ext cx="4636263" cy="161999"/>
          </a:xfrm>
          <a:prstGeom prst="bentConnector3">
            <a:avLst>
              <a:gd name="adj1" fmla="val 84356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880BB74C-F743-4B08-AB17-F9C32399B697}"/>
              </a:ext>
            </a:extLst>
          </p:cNvPr>
          <p:cNvSpPr/>
          <p:nvPr/>
        </p:nvSpPr>
        <p:spPr>
          <a:xfrm>
            <a:off x="20554321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02E73EAC-C2DF-4CE5-B8DB-F1C07578A7E7}"/>
              </a:ext>
            </a:extLst>
          </p:cNvPr>
          <p:cNvSpPr/>
          <p:nvPr/>
        </p:nvSpPr>
        <p:spPr>
          <a:xfrm>
            <a:off x="20554321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</a:p>
        </p:txBody>
      </p: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0859D95F-F997-4DE2-BC08-B7F8A3AD1676}"/>
              </a:ext>
            </a:extLst>
          </p:cNvPr>
          <p:cNvCxnSpPr>
            <a:cxnSpLocks/>
            <a:stCxn id="351" idx="1"/>
          </p:cNvCxnSpPr>
          <p:nvPr/>
        </p:nvCxnSpPr>
        <p:spPr>
          <a:xfrm rot="10800000">
            <a:off x="20188269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057F7BDF-2A8C-4BE8-A309-E787C5E00D0F}"/>
              </a:ext>
            </a:extLst>
          </p:cNvPr>
          <p:cNvCxnSpPr>
            <a:cxnSpLocks/>
          </p:cNvCxnSpPr>
          <p:nvPr/>
        </p:nvCxnSpPr>
        <p:spPr>
          <a:xfrm rot="10800000">
            <a:off x="20188089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꺾임 360">
            <a:extLst>
              <a:ext uri="{FF2B5EF4-FFF2-40B4-BE49-F238E27FC236}">
                <a16:creationId xmlns:a16="http://schemas.microsoft.com/office/drawing/2014/main" id="{0D171B60-BC95-46AA-B070-E1D08561FB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239" y="8149647"/>
            <a:ext cx="2822748" cy="569836"/>
          </a:xfrm>
          <a:prstGeom prst="bentConnector3">
            <a:avLst>
              <a:gd name="adj1" fmla="val 88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7FE9D34D-4733-45EF-9253-93D741F3FF1D}"/>
              </a:ext>
            </a:extLst>
          </p:cNvPr>
          <p:cNvSpPr/>
          <p:nvPr/>
        </p:nvSpPr>
        <p:spPr>
          <a:xfrm>
            <a:off x="4097572" y="1721493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A029DFAA-1FF6-4D8D-9231-02BF353AF62C}"/>
              </a:ext>
            </a:extLst>
          </p:cNvPr>
          <p:cNvSpPr/>
          <p:nvPr/>
        </p:nvSpPr>
        <p:spPr>
          <a:xfrm>
            <a:off x="4105296" y="18146779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</a:p>
        </p:txBody>
      </p: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14B81A9-485B-462E-8BB8-1D33C253559A}"/>
              </a:ext>
            </a:extLst>
          </p:cNvPr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59BEFE07-00A6-4945-A156-558C465670CA}"/>
              </a:ext>
            </a:extLst>
          </p:cNvPr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꺾임 372">
            <a:extLst>
              <a:ext uri="{FF2B5EF4-FFF2-40B4-BE49-F238E27FC236}">
                <a16:creationId xmlns:a16="http://schemas.microsoft.com/office/drawing/2014/main" id="{C47F14A6-CAB0-4DFC-B6D5-0DA638FAD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05608" y="8127775"/>
            <a:ext cx="730317" cy="580997"/>
          </a:xfrm>
          <a:prstGeom prst="bentConnector3">
            <a:avLst>
              <a:gd name="adj1" fmla="val 43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연결선: 꺾임 375">
            <a:extLst>
              <a:ext uri="{FF2B5EF4-FFF2-40B4-BE49-F238E27FC236}">
                <a16:creationId xmlns:a16="http://schemas.microsoft.com/office/drawing/2014/main" id="{126003AE-F26B-436C-9845-FB71201CC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11621" y="8645759"/>
            <a:ext cx="1697637" cy="560342"/>
          </a:xfrm>
          <a:prstGeom prst="bentConnector3">
            <a:avLst>
              <a:gd name="adj1" fmla="val -49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9C790EF4-BC09-498A-BCAF-43E221DF459C}"/>
              </a:ext>
            </a:extLst>
          </p:cNvPr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BBC36772-855A-4E52-8D4A-CC26AF3CB9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9308" y="10163255"/>
            <a:ext cx="730317" cy="580997"/>
          </a:xfrm>
          <a:prstGeom prst="bentConnector3">
            <a:avLst>
              <a:gd name="adj1" fmla="val 43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EBB90AA2-C03A-4E42-9771-21902E769E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45321" y="10681239"/>
            <a:ext cx="1697637" cy="560342"/>
          </a:xfrm>
          <a:prstGeom prst="bentConnector3">
            <a:avLst>
              <a:gd name="adj1" fmla="val -49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6323BFCA-ABA8-4E91-AE6A-84483270E44F}"/>
              </a:ext>
            </a:extLst>
          </p:cNvPr>
          <p:cNvCxnSpPr>
            <a:cxnSpLocks/>
          </p:cNvCxnSpPr>
          <p:nvPr/>
        </p:nvCxnSpPr>
        <p:spPr>
          <a:xfrm rot="10800000">
            <a:off x="25210029" y="8039511"/>
            <a:ext cx="523356" cy="667765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EF005720-A0A2-4113-B8C7-8C23C4FE90E9}"/>
              </a:ext>
            </a:extLst>
          </p:cNvPr>
          <p:cNvCxnSpPr>
            <a:cxnSpLocks/>
            <a:stCxn id="1387" idx="1"/>
          </p:cNvCxnSpPr>
          <p:nvPr/>
        </p:nvCxnSpPr>
        <p:spPr>
          <a:xfrm rot="10800000">
            <a:off x="25206240" y="8082264"/>
            <a:ext cx="1579381" cy="124772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>
            <a:extLst>
              <a:ext uri="{FF2B5EF4-FFF2-40B4-BE49-F238E27FC236}">
                <a16:creationId xmlns:a16="http://schemas.microsoft.com/office/drawing/2014/main" id="{1671A288-2CA7-42C9-87D0-4A39106BABC9}"/>
              </a:ext>
            </a:extLst>
          </p:cNvPr>
          <p:cNvCxnSpPr>
            <a:cxnSpLocks/>
            <a:stCxn id="1395" idx="2"/>
            <a:endCxn id="1054" idx="1"/>
          </p:cNvCxnSpPr>
          <p:nvPr/>
        </p:nvCxnSpPr>
        <p:spPr>
          <a:xfrm rot="16200000" flipH="1">
            <a:off x="33127053" y="8646171"/>
            <a:ext cx="3400067" cy="1096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E0AE1BDE-B458-48BD-A6D8-7C3FCA9F74FD}"/>
              </a:ext>
            </a:extLst>
          </p:cNvPr>
          <p:cNvCxnSpPr>
            <a:cxnSpLocks/>
            <a:stCxn id="1395" idx="2"/>
            <a:endCxn id="1061" idx="1"/>
          </p:cNvCxnSpPr>
          <p:nvPr/>
        </p:nvCxnSpPr>
        <p:spPr>
          <a:xfrm rot="16200000" flipH="1">
            <a:off x="31297287" y="10475937"/>
            <a:ext cx="7258775" cy="3088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>
            <a:extLst>
              <a:ext uri="{FF2B5EF4-FFF2-40B4-BE49-F238E27FC236}">
                <a16:creationId xmlns:a16="http://schemas.microsoft.com/office/drawing/2014/main" id="{C31AD621-EAE6-4143-A409-6906EB6C81F7}"/>
              </a:ext>
            </a:extLst>
          </p:cNvPr>
          <p:cNvCxnSpPr>
            <a:stCxn id="1063" idx="3"/>
            <a:endCxn id="1395" idx="2"/>
          </p:cNvCxnSpPr>
          <p:nvPr/>
        </p:nvCxnSpPr>
        <p:spPr>
          <a:xfrm flipV="1">
            <a:off x="32944605" y="7000982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>
            <a:extLst>
              <a:ext uri="{FF2B5EF4-FFF2-40B4-BE49-F238E27FC236}">
                <a16:creationId xmlns:a16="http://schemas.microsoft.com/office/drawing/2014/main" id="{6A823140-84EB-453C-8A87-6ECCEED43449}"/>
              </a:ext>
            </a:extLst>
          </p:cNvPr>
          <p:cNvCxnSpPr>
            <a:cxnSpLocks/>
            <a:stCxn id="1395" idx="2"/>
            <a:endCxn id="1066" idx="3"/>
          </p:cNvCxnSpPr>
          <p:nvPr/>
        </p:nvCxnSpPr>
        <p:spPr>
          <a:xfrm rot="5400000">
            <a:off x="30026809" y="10561956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>
            <a:extLst>
              <a:ext uri="{FF2B5EF4-FFF2-40B4-BE49-F238E27FC236}">
                <a16:creationId xmlns:a16="http://schemas.microsoft.com/office/drawing/2014/main" id="{C9244283-DB81-4558-9A26-9995974566A4}"/>
              </a:ext>
            </a:extLst>
          </p:cNvPr>
          <p:cNvCxnSpPr>
            <a:stCxn id="1064" idx="3"/>
            <a:endCxn id="1395" idx="2"/>
          </p:cNvCxnSpPr>
          <p:nvPr/>
        </p:nvCxnSpPr>
        <p:spPr>
          <a:xfrm flipV="1">
            <a:off x="33558999" y="7000982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직선 연결선 1449">
            <a:extLst>
              <a:ext uri="{FF2B5EF4-FFF2-40B4-BE49-F238E27FC236}">
                <a16:creationId xmlns:a16="http://schemas.microsoft.com/office/drawing/2014/main" id="{96A6F14F-8E26-43F9-8AA7-C30FC5D5B6C9}"/>
              </a:ext>
            </a:extLst>
          </p:cNvPr>
          <p:cNvCxnSpPr>
            <a:cxnSpLocks/>
          </p:cNvCxnSpPr>
          <p:nvPr/>
        </p:nvCxnSpPr>
        <p:spPr>
          <a:xfrm flipH="1">
            <a:off x="25206239" y="7111618"/>
            <a:ext cx="11190" cy="14981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연결선: 꺾임 1453">
            <a:extLst>
              <a:ext uri="{FF2B5EF4-FFF2-40B4-BE49-F238E27FC236}">
                <a16:creationId xmlns:a16="http://schemas.microsoft.com/office/drawing/2014/main" id="{1E67F77D-CEC8-4975-A093-07AADEFABE04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4517255" y="7435719"/>
            <a:ext cx="1295134" cy="6523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>
            <a:extLst>
              <a:ext uri="{FF2B5EF4-FFF2-40B4-BE49-F238E27FC236}">
                <a16:creationId xmlns:a16="http://schemas.microsoft.com/office/drawing/2014/main" id="{11358BA5-2165-45E3-A529-20E818B9E6DB}"/>
              </a:ext>
            </a:extLst>
          </p:cNvPr>
          <p:cNvCxnSpPr>
            <a:cxnSpLocks/>
            <a:stCxn id="1280" idx="2"/>
          </p:cNvCxnSpPr>
          <p:nvPr/>
        </p:nvCxnSpPr>
        <p:spPr>
          <a:xfrm rot="5400000">
            <a:off x="37245902" y="12624748"/>
            <a:ext cx="13103131" cy="2082325"/>
          </a:xfrm>
          <a:prstGeom prst="bentConnector3">
            <a:avLst>
              <a:gd name="adj1" fmla="val 899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>
            <a:extLst>
              <a:ext uri="{FF2B5EF4-FFF2-40B4-BE49-F238E27FC236}">
                <a16:creationId xmlns:a16="http://schemas.microsoft.com/office/drawing/2014/main" id="{96FEDD0C-E491-456E-BDB7-1C14944C2F06}"/>
              </a:ext>
            </a:extLst>
          </p:cNvPr>
          <p:cNvCxnSpPr>
            <a:cxnSpLocks/>
            <a:stCxn id="1395" idx="2"/>
            <a:endCxn id="1065" idx="1"/>
          </p:cNvCxnSpPr>
          <p:nvPr/>
        </p:nvCxnSpPr>
        <p:spPr>
          <a:xfrm rot="16200000" flipH="1">
            <a:off x="36133251" y="5639973"/>
            <a:ext cx="964513" cy="36865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>
            <a:extLst>
              <a:ext uri="{FF2B5EF4-FFF2-40B4-BE49-F238E27FC236}">
                <a16:creationId xmlns:a16="http://schemas.microsoft.com/office/drawing/2014/main" id="{ADD47BC3-1F34-415D-A688-2853E6BF5C0F}"/>
              </a:ext>
            </a:extLst>
          </p:cNvPr>
          <p:cNvCxnSpPr>
            <a:cxnSpLocks/>
            <a:endCxn id="1021" idx="0"/>
          </p:cNvCxnSpPr>
          <p:nvPr/>
        </p:nvCxnSpPr>
        <p:spPr>
          <a:xfrm rot="5400000">
            <a:off x="14266557" y="9974873"/>
            <a:ext cx="13870370" cy="5411269"/>
          </a:xfrm>
          <a:prstGeom prst="bentConnector3">
            <a:avLst>
              <a:gd name="adj1" fmla="val 95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DAE11737-C1E5-4582-93A6-4EA20C324DE3}"/>
              </a:ext>
            </a:extLst>
          </p:cNvPr>
          <p:cNvCxnSpPr/>
          <p:nvPr/>
        </p:nvCxnSpPr>
        <p:spPr>
          <a:xfrm rot="10800000">
            <a:off x="41371715" y="23517379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24103E62-6C4D-4FB6-9BC2-F9493F42B998}"/>
              </a:ext>
            </a:extLst>
          </p:cNvPr>
          <p:cNvCxnSpPr/>
          <p:nvPr/>
        </p:nvCxnSpPr>
        <p:spPr>
          <a:xfrm rot="10800000">
            <a:off x="36386089" y="23577175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grpSp>
        <p:nvGrpSpPr>
          <p:cNvPr id="1411" name="그룹 1410"/>
          <p:cNvGrpSpPr/>
          <p:nvPr/>
        </p:nvGrpSpPr>
        <p:grpSpPr>
          <a:xfrm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400" name="연결선: 꺾임 1399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연결선: 꺾임 1400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연결선: 꺾임 1402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직선 연결선 1403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직선 연결선 1404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직선 연결선 1405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직선 연결선 1406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직선 연결선 1407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직선 연결선 1409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그룹 1418"/>
          <p:cNvGrpSpPr/>
          <p:nvPr/>
        </p:nvGrpSpPr>
        <p:grpSpPr>
          <a:xfrm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  <p:cxnSp>
          <p:nvCxnSpPr>
            <p:cNvPr id="1412" name="연결선: 꺾임 1411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직선 연결선 1413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연결선: 꺾임 1414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연결선: 꺾임 1415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</p:grpSp>
      <p:grpSp>
        <p:nvGrpSpPr>
          <p:cNvPr id="1444" name="그룹 1443"/>
          <p:cNvGrpSpPr/>
          <p:nvPr/>
        </p:nvGrpSpPr>
        <p:grpSpPr>
          <a:xfrm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cxnSp>
          <p:nvCxnSpPr>
            <p:cNvPr id="1420" name="연결선: 꺾임 1419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직선 연결선 1420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연결선: 꺾임 1424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연결선: 꺾임 1426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직선 연결선 1427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직선 연결선 1429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직선 연결선 1430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직선 연결선 1431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직선 연결선 1433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직선 연결선 1437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직선 연결선 1442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그룹 1446"/>
          <p:cNvGrpSpPr/>
          <p:nvPr/>
        </p:nvGrpSpPr>
        <p:grpSpPr>
          <a:xfrm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422" name="연결선: 꺾임 1421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직선 연결선 1422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연결선: 꺾임 1444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연결선: 꺾임 1445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그룹 1461"/>
          <p:cNvGrpSpPr/>
          <p:nvPr/>
        </p:nvGrpSpPr>
        <p:grpSpPr>
          <a:xfrm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</a:p>
          </p:txBody>
        </p:sp>
        <p:cxnSp>
          <p:nvCxnSpPr>
            <p:cNvPr id="1449" name="연결선: 꺾임 1448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연결선: 꺾임 1454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연결선 1455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연결선: 꺾임 1457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연결선: 꺾임 1458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직선 연결선 1459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직선 연결선 1460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그룹 1470"/>
          <p:cNvGrpSpPr/>
          <p:nvPr/>
        </p:nvGrpSpPr>
        <p:grpSpPr>
          <a:xfrm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</a:p>
          </p:txBody>
        </p:sp>
        <p:cxnSp>
          <p:nvCxnSpPr>
            <p:cNvPr id="1463" name="연결선: 꺾임 1462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직선 연결선 1463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직선 연결선 1464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연결선: 꺾임 1467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연결선: 꺾임 1468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직선 연결선 1469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그룹 1519"/>
          <p:cNvGrpSpPr/>
          <p:nvPr/>
        </p:nvGrpSpPr>
        <p:grpSpPr>
          <a:xfrm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78" name="연결선: 꺾임 1477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직선 연결선 1478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직선 연결선 1480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연결선: 꺾임 1481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연결선: 꺾임 1484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직선 연결선 1485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그룹 1518"/>
          <p:cNvGrpSpPr/>
          <p:nvPr/>
        </p:nvGrpSpPr>
        <p:grpSpPr>
          <a:xfrm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87" name="연결선: 꺾임 1486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연결선: 꺾임 1487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연결선: 꺾임 1489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그룹 1515"/>
          <p:cNvGrpSpPr/>
          <p:nvPr/>
        </p:nvGrpSpPr>
        <p:grpSpPr>
          <a:xfrm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연결선: 꺾임 1490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직선 연결선 1494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직선 연결선 1495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연결선: 꺾임 1496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연결선: 꺾임 1497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직선 연결선 1498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그룹 1516"/>
          <p:cNvGrpSpPr/>
          <p:nvPr/>
        </p:nvGrpSpPr>
        <p:grpSpPr>
          <a:xfrm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연결선: 꺾임 1499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직선 연결선 1500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연결선 1501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연결선: 꺾임 1502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연결선 1504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연결선: 꺾임 1505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그룹 1517"/>
          <p:cNvGrpSpPr/>
          <p:nvPr/>
        </p:nvGrpSpPr>
        <p:grpSpPr>
          <a:xfrm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</a:p>
          </p:txBody>
        </p:sp>
        <p:cxnSp>
          <p:nvCxnSpPr>
            <p:cNvPr id="1507" name="연결선: 꺾임 1506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연결선 1507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연결선 1508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연결선: 꺾임 1512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연결선: 꺾임 1513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직선 연결선 1514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/>
          <p:cNvGrpSpPr/>
          <p:nvPr/>
        </p:nvGrpSpPr>
        <p:grpSpPr>
          <a:xfrm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</a:p>
          </p:txBody>
        </p:sp>
        <p:cxnSp>
          <p:nvCxnSpPr>
            <p:cNvPr id="1524" name="연결선: 꺾임 1523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연결선: 꺾임 1524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직선 연결선 1525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그룹 1533"/>
          <p:cNvGrpSpPr/>
          <p:nvPr/>
        </p:nvGrpSpPr>
        <p:grpSpPr>
          <a:xfrm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</a:p>
          </p:txBody>
        </p:sp>
        <p:cxnSp>
          <p:nvCxnSpPr>
            <p:cNvPr id="1527" name="연결선: 꺾임 1526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연결선: 꺾임 1527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직선 연결선 1529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직선 연결선 1532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그룹 1545"/>
          <p:cNvGrpSpPr/>
          <p:nvPr/>
        </p:nvGrpSpPr>
        <p:grpSpPr>
          <a:xfrm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</a:p>
          </p:txBody>
        </p:sp>
        <p:cxnSp>
          <p:nvCxnSpPr>
            <p:cNvPr id="1542" name="연결선: 꺾임 1541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연결선: 꺾임 1542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직선 연결선 1544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그룹 1555"/>
          <p:cNvGrpSpPr/>
          <p:nvPr/>
        </p:nvGrpSpPr>
        <p:grpSpPr>
          <a:xfrm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</a:p>
          </p:txBody>
        </p:sp>
        <p:cxnSp>
          <p:nvCxnSpPr>
            <p:cNvPr id="1547" name="연결선: 꺾임 1546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그룹 1556"/>
          <p:cNvGrpSpPr/>
          <p:nvPr/>
        </p:nvGrpSpPr>
        <p:grpSpPr>
          <a:xfrm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</a:p>
          </p:txBody>
        </p:sp>
        <p:cxnSp>
          <p:nvCxnSpPr>
            <p:cNvPr id="1472" name="연결선: 꺾임 1471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연결선: 꺾임 1472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연결선 1548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직선 연결선 1551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직선 연결선 1552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연결선: 꺾임 1553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직선 연결선 1554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그룹 1564"/>
          <p:cNvGrpSpPr/>
          <p:nvPr/>
        </p:nvGrpSpPr>
        <p:grpSpPr>
          <a:xfrm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</a:p>
          </p:txBody>
        </p:sp>
        <p:cxnSp>
          <p:nvCxnSpPr>
            <p:cNvPr id="1563" name="연결선: 꺾임 1562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그룹 1565"/>
          <p:cNvGrpSpPr/>
          <p:nvPr/>
        </p:nvGrpSpPr>
        <p:grpSpPr>
          <a:xfrm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</a:p>
          </p:txBody>
        </p:sp>
        <p:cxnSp>
          <p:nvCxnSpPr>
            <p:cNvPr id="1564" name="연결선: 꺾임 1563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그룹 1580"/>
          <p:cNvGrpSpPr/>
          <p:nvPr/>
        </p:nvGrpSpPr>
        <p:grpSpPr>
          <a:xfrm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574" name="연결선: 꺾임 1573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직선 연결선 1574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직선 연결선 1576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연결선: 꺾임 1577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연결선: 꺾임 1578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직선 연결선 1579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그룹 1582"/>
          <p:cNvGrpSpPr/>
          <p:nvPr/>
        </p:nvGrpSpPr>
        <p:grpSpPr>
          <a:xfrm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</a:p>
          </p:txBody>
        </p:sp>
        <p:cxnSp>
          <p:nvCxnSpPr>
            <p:cNvPr id="1567" name="연결선: 꺾임 1566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직선 연결선 1567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연결선: 꺾임 1568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연결선: 꺾임 1570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직선 연결선 1581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그룹 1591"/>
          <p:cNvGrpSpPr/>
          <p:nvPr/>
        </p:nvGrpSpPr>
        <p:grpSpPr>
          <a:xfrm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</a:p>
          </p:txBody>
        </p:sp>
        <p:cxnSp>
          <p:nvCxnSpPr>
            <p:cNvPr id="1584" name="연결선: 꺾임 1583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직선 연결선 1585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연결선: 꺾임 1588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연결선 1590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그룹 1598"/>
          <p:cNvGrpSpPr/>
          <p:nvPr/>
        </p:nvGrpSpPr>
        <p:grpSpPr>
          <a:xfrm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593" name="연결선: 꺾임 1592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직선 연결선 1593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직선 연결선 1594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연결선: 꺾임 1595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연결선: 꺾임 1596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직선 연결선 1597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그룹 1616"/>
          <p:cNvGrpSpPr/>
          <p:nvPr/>
        </p:nvGrpSpPr>
        <p:grpSpPr>
          <a:xfrm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cxnSp>
          <p:nvCxnSpPr>
            <p:cNvPr id="1600" name="연결선: 꺾임 1599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연결선: 꺾임 1600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직선 연결선 1601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연결선: 꺾임 1602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직선 연결선 1603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그룹 1617"/>
          <p:cNvGrpSpPr/>
          <p:nvPr/>
        </p:nvGrpSpPr>
        <p:grpSpPr>
          <a:xfrm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cxnSp>
          <p:nvCxnSpPr>
            <p:cNvPr id="1605" name="연결선: 꺾임 1604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연결선: 꺾임 1605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직선 연결선 1606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연결선: 꺾임 1607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직선 연결선 1608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그룹 1618"/>
          <p:cNvGrpSpPr/>
          <p:nvPr/>
        </p:nvGrpSpPr>
        <p:grpSpPr>
          <a:xfrm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cxnSp>
          <p:nvCxnSpPr>
            <p:cNvPr id="1610" name="연결선: 꺾임 1609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연결선: 꺾임 1610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연결선: 꺾임 1611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연결선: 꺾임 1612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직선 연결선 1614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연결선: 꺾임 1633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연결선: 꺾임 1634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직선 연결선 1635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직선 연결선 1638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연결선: 꺾임 1639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직선 연결선 1641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직선 연결선 1642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연결선: 꺾임 1645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연결선: 꺾임 1646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연결선: 꺾임 1648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연결선: 꺾임 1654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연결선: 꺾임 1661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연결선: 꺾임 1662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연결선: 꺾임 1663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연결선: 꺾임 1665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연결선: 꺾임 1669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연결선: 꺾임 1670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직선 연결선 1686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연결선: 꺾임 1688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733</Words>
  <Application>Microsoft Office PowerPoint</Application>
  <PresentationFormat>사용자 지정</PresentationFormat>
  <Paragraphs>309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290</cp:revision>
  <dcterms:created xsi:type="dcterms:W3CDTF">2019-12-10T12:59:29Z</dcterms:created>
  <dcterms:modified xsi:type="dcterms:W3CDTF">2019-12-24T07:50:30Z</dcterms:modified>
  <cp:version>1000.0000.01</cp:version>
</cp:coreProperties>
</file>